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DF2E74F7-3802-4833-9140-ACE0AB29DB3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0" autoAdjust="0"/>
    <p:restoredTop sz="94696" autoAdjust="0"/>
  </p:normalViewPr>
  <p:slideViewPr>
    <p:cSldViewPr>
      <p:cViewPr varScale="1">
        <p:scale>
          <a:sx n="83" d="100"/>
          <a:sy n="83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40FAD-8B75-4456-B497-D9736640107B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B2E2E-C627-4C82-BB40-29D2984AF4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566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B2E2E-C627-4C82-BB40-29D2984AF40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0237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36CE0CA-B770-4A0F-8AD3-C7024A95DA2A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D4BFEFF-3362-4CAA-A6E2-C95AB47DE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8229600" cy="18288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Будем знакомы, химия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301627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Химический турнир знатоков химии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9 класс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Автор: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Джабраилова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Хурзадай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Джунайдовна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mtClean="0">
                <a:solidFill>
                  <a:schemeClr val="tx2">
                    <a:lumMod val="75000"/>
                  </a:schemeClr>
                </a:solidFill>
              </a:rPr>
              <a:t>11.12.2018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г.</a:t>
            </a:r>
          </a:p>
        </p:txBody>
      </p:sp>
    </p:spTree>
    <p:extLst>
      <p:ext uri="{BB962C8B-B14F-4D97-AF65-F5344CB8AC3E}">
        <p14:creationId xmlns="" xmlns:p14="http://schemas.microsoft.com/office/powerpoint/2010/main" val="227111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Сероводород наиболее вреден для здоровья  </a:t>
            </a:r>
          </a:p>
          <a:p>
            <a:r>
              <a:rPr lang="ru-RU" dirty="0" smtClean="0"/>
              <a:t>Массовая доля серы- 50 % в оксиде серы </a:t>
            </a:r>
            <a:r>
              <a:rPr lang="en-US" dirty="0"/>
              <a:t>(</a:t>
            </a:r>
            <a:r>
              <a:rPr lang="en-US" dirty="0" err="1"/>
              <a:t>lV</a:t>
            </a:r>
            <a:r>
              <a:rPr lang="en-US" dirty="0" smtClean="0"/>
              <a:t>) </a:t>
            </a:r>
            <a:r>
              <a:rPr lang="ru-RU" dirty="0" smtClean="0"/>
              <a:t> 32/64=1/2= 0,5 или 50%</a:t>
            </a:r>
          </a:p>
          <a:p>
            <a:r>
              <a:rPr lang="ru-RU" dirty="0" smtClean="0"/>
              <a:t>Массовая доля серы </a:t>
            </a:r>
            <a:r>
              <a:rPr lang="ru-RU" dirty="0"/>
              <a:t>в </a:t>
            </a:r>
            <a:r>
              <a:rPr lang="ru-RU" dirty="0" smtClean="0"/>
              <a:t>оксиде </a:t>
            </a:r>
            <a:r>
              <a:rPr lang="ru-RU" dirty="0"/>
              <a:t>серы (</a:t>
            </a:r>
            <a:r>
              <a:rPr lang="en-US" dirty="0" err="1"/>
              <a:t>Vl</a:t>
            </a:r>
            <a:r>
              <a:rPr lang="en-US" dirty="0"/>
              <a:t>) </a:t>
            </a:r>
            <a:r>
              <a:rPr lang="ru-RU" dirty="0" smtClean="0"/>
              <a:t>– 48/80=0,6  или 60 %</a:t>
            </a:r>
          </a:p>
          <a:p>
            <a:r>
              <a:rPr lang="ru-RU" dirty="0" smtClean="0"/>
              <a:t>Массовая  доля серы в сероводороде- 32/34= 0,94 или 94 % </a:t>
            </a:r>
            <a:r>
              <a:rPr lang="ru-RU" dirty="0" smtClean="0">
                <a:solidFill>
                  <a:srgbClr val="FF0000"/>
                </a:solidFill>
              </a:rPr>
              <a:t> 5 баллов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3313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Зачем человек  производит удобрения. Каковы  последствия  в обществе, если бы человек не производил удобрения для растений.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 </a:t>
            </a:r>
            <a:r>
              <a:rPr lang="ru-RU" sz="4900" dirty="0" smtClean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аунд: выбор соперника к ответу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135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Человек производит удобрения для повышения урожайности, нужно кормить страну.</a:t>
            </a:r>
          </a:p>
          <a:p>
            <a:r>
              <a:rPr lang="ru-RU" dirty="0" smtClean="0"/>
              <a:t>Прекращение производства удобрений- обеднение почвы под сельскохозяйственными  культурами.</a:t>
            </a:r>
          </a:p>
          <a:p>
            <a:r>
              <a:rPr lang="ru-RU" dirty="0" smtClean="0"/>
              <a:t>Природного органического удобрения недостаточно </a:t>
            </a:r>
            <a:r>
              <a:rPr lang="ru-RU" dirty="0" smtClean="0">
                <a:solidFill>
                  <a:srgbClr val="FF0000"/>
                </a:solidFill>
              </a:rPr>
              <a:t> 5 баллов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0420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Почему человек добывает нефть и осуществляет его </a:t>
            </a:r>
            <a:r>
              <a:rPr lang="ru-RU" sz="4800" dirty="0" smtClean="0"/>
              <a:t>переработку 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78758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400" dirty="0" smtClean="0"/>
              <a:t>Сфера услуг  общественного транспорта, быта потребления нуждается  в этом (топливо, бензин, каучук для производства обуви, одежды из синтетической ткани, пластмасс и др. </a:t>
            </a:r>
            <a:r>
              <a:rPr lang="ru-RU" sz="4400" dirty="0" smtClean="0">
                <a:solidFill>
                  <a:srgbClr val="FF0000"/>
                </a:solidFill>
              </a:rPr>
              <a:t>5 баллов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0355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Назовите вещество, которое может существовать в трех агрегатных состояниях, какова у него формула?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30860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Вода</a:t>
            </a:r>
          </a:p>
          <a:p>
            <a:r>
              <a:rPr lang="en-US" sz="6000" dirty="0" smtClean="0"/>
              <a:t>H2O          </a:t>
            </a:r>
            <a:endParaRPr lang="ru-RU" sz="6000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2 балла</a:t>
            </a:r>
            <a:r>
              <a:rPr lang="en-US" sz="6000" dirty="0" smtClean="0"/>
              <a:t>       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30322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 помощью лакмусовой бумаги определите среду вещества в каждой из трех пробирок, предположительно скажите  что за вещества могут быть в пробирках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4 раунд: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63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Кислота, щелочь, вода</a:t>
            </a:r>
          </a:p>
          <a:p>
            <a:r>
              <a:rPr lang="ru-RU" sz="4800" dirty="0" smtClean="0"/>
              <a:t>Среда кислая, щелочная, нейтральная соответственно </a:t>
            </a:r>
            <a:r>
              <a:rPr lang="ru-RU" sz="4800" dirty="0" smtClean="0">
                <a:solidFill>
                  <a:srgbClr val="FF0000"/>
                </a:solidFill>
              </a:rPr>
              <a:t>5 баллов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10613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Напишите  признаки и условие протекания химической реакции, какие продукты образовались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вулкан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7142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Команды выполняют задание на листочке и подают жюри:  правильный ответ оценивается по  5 бальной системе, плюс 1 балл за скорость  выполнения работы  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Запрещено выговаривать ответ в слух  без разрешения, иначе снимается 1 балл</a:t>
            </a:r>
          </a:p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Приз симпатий: болельщик имеет право написать ответ на вопрос на бумаге и подарить его команде за которую болеет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3339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Признаки: появление света, тепла;  изменение цвета, увеличение объема вещества</a:t>
            </a:r>
          </a:p>
          <a:p>
            <a:r>
              <a:rPr lang="ru-RU" sz="3600" dirty="0" smtClean="0"/>
              <a:t>Условие нагревание , соприкосновение ( с нагретой стеклянной палочкой)   </a:t>
            </a:r>
            <a:r>
              <a:rPr lang="ru-RU" sz="3600" dirty="0" smtClean="0">
                <a:solidFill>
                  <a:srgbClr val="FF0000"/>
                </a:solidFill>
              </a:rPr>
              <a:t>5 баллов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0твет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2998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Перечислите чистые химические вещества, имеющиеся на вашей кухне 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1 тур:  Разминка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1213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dirty="0" smtClean="0"/>
              <a:t>Соль, вода, уксус, лимонная кислота, пищевая сода, сахар, растительное масло (жир)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По 1 баллу за каждое слово и по 1 баллу, если есть формула </a:t>
            </a:r>
            <a:r>
              <a:rPr lang="ru-RU" sz="4000" dirty="0" err="1" smtClean="0">
                <a:solidFill>
                  <a:srgbClr val="FF0000"/>
                </a:solidFill>
              </a:rPr>
              <a:t>вещесва</a:t>
            </a:r>
            <a:r>
              <a:rPr lang="ru-RU" sz="4000" dirty="0" smtClean="0">
                <a:solidFill>
                  <a:srgbClr val="FF0000"/>
                </a:solidFill>
              </a:rPr>
              <a:t>.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7443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5400" dirty="0"/>
              <a:t>Перечислите чистые химические вещества, имеющиеся в</a:t>
            </a:r>
            <a:r>
              <a:rPr lang="ru-RU" sz="5400" dirty="0" smtClean="0"/>
              <a:t> </a:t>
            </a:r>
            <a:r>
              <a:rPr lang="ru-RU" sz="5400" dirty="0"/>
              <a:t>вашей  </a:t>
            </a:r>
            <a:r>
              <a:rPr lang="ru-RU" sz="5400" dirty="0" smtClean="0"/>
              <a:t>аптечке и для чего их применяют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8004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Активированный уголь- адсорбент , </a:t>
            </a:r>
            <a:r>
              <a:rPr lang="ru-RU" sz="3200" dirty="0" err="1" smtClean="0"/>
              <a:t>пе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рекись водорода- дезинфекция,  </a:t>
            </a: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Названы вещества- по 1 баллу, названо их назначение еще по 1 баллу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50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Объясните явление природы:   прошел дождь и </a:t>
            </a:r>
            <a:r>
              <a:rPr lang="ru-RU" sz="3200" smtClean="0">
                <a:solidFill>
                  <a:schemeClr val="tx2">
                    <a:lumMod val="75000"/>
                  </a:schemeClr>
                </a:solidFill>
              </a:rPr>
              <a:t>вскоре стали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погибать растения,  становясь безжизненными,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з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атем и вовсе  засохшими. Что повлияло на растение,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объясните  явление с химической точки зрения.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2 тур: Мир вокруг нас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240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Прошел кислотный дождь. В атмосфере всегда имеются оксид углерода (</a:t>
            </a:r>
            <a:r>
              <a:rPr lang="en-US" dirty="0"/>
              <a:t>l</a:t>
            </a:r>
            <a:r>
              <a:rPr lang="en-US" dirty="0" smtClean="0"/>
              <a:t> V)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и часто  происходит выброс оксида серы </a:t>
            </a:r>
            <a:r>
              <a:rPr lang="en-US" dirty="0"/>
              <a:t>(l V) </a:t>
            </a:r>
            <a:r>
              <a:rPr lang="ru-RU" dirty="0" smtClean="0"/>
              <a:t> с заводов или очистительных станций  по очистке нефти. Эти оксиды соединяются с парами воды в атмосфере и образуется «кислотный дождь»</a:t>
            </a:r>
          </a:p>
          <a:p>
            <a:r>
              <a:rPr lang="en-US" dirty="0" smtClean="0"/>
              <a:t>CO</a:t>
            </a:r>
            <a:r>
              <a:rPr lang="en-US" sz="2000" dirty="0" smtClean="0"/>
              <a:t>2 + </a:t>
            </a:r>
            <a:r>
              <a:rPr lang="en-US" dirty="0" smtClean="0"/>
              <a:t>H</a:t>
            </a:r>
            <a:r>
              <a:rPr lang="en-US" sz="2000" dirty="0" smtClean="0"/>
              <a:t>2</a:t>
            </a:r>
            <a:r>
              <a:rPr lang="en-US" dirty="0" smtClean="0"/>
              <a:t>O  </a:t>
            </a:r>
            <a:r>
              <a:rPr lang="en-US" dirty="0"/>
              <a:t>= </a:t>
            </a:r>
            <a:r>
              <a:rPr lang="en-US" dirty="0" smtClean="0"/>
              <a:t>H2</a:t>
            </a:r>
            <a:r>
              <a:rPr lang="ru-RU" dirty="0" smtClean="0"/>
              <a:t>СО</a:t>
            </a:r>
            <a:r>
              <a:rPr lang="ru-RU" sz="2000" dirty="0" smtClean="0"/>
              <a:t>3</a:t>
            </a:r>
          </a:p>
          <a:p>
            <a:r>
              <a:rPr lang="en-US" dirty="0" smtClean="0"/>
              <a:t>SO2 </a:t>
            </a:r>
            <a:r>
              <a:rPr lang="en-US" dirty="0"/>
              <a:t>+ H2O  = </a:t>
            </a:r>
            <a:r>
              <a:rPr lang="en-US" dirty="0" smtClean="0"/>
              <a:t>H2S</a:t>
            </a:r>
            <a:r>
              <a:rPr lang="ru-RU" dirty="0" smtClean="0"/>
              <a:t>О3</a:t>
            </a:r>
            <a:r>
              <a:rPr lang="en-US" dirty="0" smtClean="0"/>
              <a:t>    </a:t>
            </a:r>
            <a:r>
              <a:rPr lang="ru-RU" dirty="0" smtClean="0"/>
              <a:t>реакции обратимы  </a:t>
            </a:r>
            <a:r>
              <a:rPr lang="ru-RU" dirty="0" smtClean="0">
                <a:solidFill>
                  <a:srgbClr val="FF0000"/>
                </a:solidFill>
              </a:rPr>
              <a:t>3 балла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</a:t>
            </a:r>
            <a:r>
              <a:rPr lang="ru-RU" dirty="0"/>
              <a:t>т</a:t>
            </a:r>
          </a:p>
        </p:txBody>
      </p:sp>
    </p:spTree>
    <p:extLst>
      <p:ext uri="{BB962C8B-B14F-4D97-AF65-F5344CB8AC3E}">
        <p14:creationId xmlns="" xmlns:p14="http://schemas.microsoft.com/office/powerpoint/2010/main" val="154430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 некоторых городских районах, в близи промышленных предприятий  накапливаются  в воздухе газы и затрудняют дыхание.  Какой газ наиболее неблагоприятен для здоровья:  оксид серы (</a:t>
            </a:r>
            <a:r>
              <a:rPr lang="en-US" sz="2800" dirty="0" err="1" smtClean="0"/>
              <a:t>lV</a:t>
            </a:r>
            <a:r>
              <a:rPr lang="en-US" sz="2800" dirty="0" smtClean="0"/>
              <a:t>)</a:t>
            </a:r>
            <a:r>
              <a:rPr lang="ru-RU" sz="2800" dirty="0" smtClean="0"/>
              <a:t>,  оксид серы</a:t>
            </a:r>
            <a:r>
              <a:rPr lang="en-US" sz="2800" dirty="0" smtClean="0"/>
              <a:t> (</a:t>
            </a:r>
            <a:r>
              <a:rPr lang="en-US" sz="2800" dirty="0" err="1" smtClean="0"/>
              <a:t>Vl</a:t>
            </a:r>
            <a:r>
              <a:rPr lang="en-US" sz="2800" dirty="0" smtClean="0"/>
              <a:t>)</a:t>
            </a:r>
            <a:r>
              <a:rPr lang="ru-RU" sz="2800" dirty="0" smtClean="0"/>
              <a:t> или сероводород, если   причина всему содержание серы в этих соединениях.  Ответ закрепить расчетами.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661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272</TotalTime>
  <Words>566</Words>
  <Application>Microsoft Office PowerPoint</Application>
  <PresentationFormat>Экран (4:3)</PresentationFormat>
  <Paragraphs>64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Будем знакомы, химия</vt:lpstr>
      <vt:lpstr>Правила игры</vt:lpstr>
      <vt:lpstr>1 тур:  Разминка</vt:lpstr>
      <vt:lpstr>Ответ </vt:lpstr>
      <vt:lpstr>Вопрос 2</vt:lpstr>
      <vt:lpstr>Ответ 2</vt:lpstr>
      <vt:lpstr>2 тур: Мир вокруг нас</vt:lpstr>
      <vt:lpstr>ответ</vt:lpstr>
      <vt:lpstr>задача</vt:lpstr>
      <vt:lpstr>ответ</vt:lpstr>
      <vt:lpstr>3 раунд: выбор соперника к ответу</vt:lpstr>
      <vt:lpstr>ответ</vt:lpstr>
      <vt:lpstr>Вопрос 2</vt:lpstr>
      <vt:lpstr>ответ</vt:lpstr>
      <vt:lpstr>вопрос</vt:lpstr>
      <vt:lpstr>ответ</vt:lpstr>
      <vt:lpstr>4 раунд: </vt:lpstr>
      <vt:lpstr>ответ</vt:lpstr>
      <vt:lpstr>Опыт вулкан</vt:lpstr>
      <vt:lpstr>0твет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Будем знакомы, химия</dc:title>
  <dc:creator>Нина Мурсалимовна</dc:creator>
  <cp:lastModifiedBy>?????? ?????????</cp:lastModifiedBy>
  <cp:revision>26</cp:revision>
  <dcterms:created xsi:type="dcterms:W3CDTF">2013-03-05T15:51:33Z</dcterms:created>
  <dcterms:modified xsi:type="dcterms:W3CDTF">2019-05-06T08:50:53Z</dcterms:modified>
</cp:coreProperties>
</file>