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05" r:id="rId11"/>
    <p:sldId id="306" r:id="rId12"/>
    <p:sldId id="307" r:id="rId13"/>
    <p:sldId id="308" r:id="rId14"/>
    <p:sldId id="281" r:id="rId15"/>
    <p:sldId id="282" r:id="rId16"/>
    <p:sldId id="299" r:id="rId17"/>
    <p:sldId id="300" r:id="rId18"/>
    <p:sldId id="301" r:id="rId19"/>
    <p:sldId id="302" r:id="rId20"/>
    <p:sldId id="303" r:id="rId21"/>
    <p:sldId id="304" r:id="rId22"/>
    <p:sldId id="272" r:id="rId23"/>
    <p:sldId id="283" r:id="rId24"/>
    <p:sldId id="309" r:id="rId25"/>
    <p:sldId id="285" r:id="rId26"/>
    <p:sldId id="286" r:id="rId27"/>
    <p:sldId id="287" r:id="rId28"/>
    <p:sldId id="292" r:id="rId29"/>
    <p:sldId id="293" r:id="rId30"/>
    <p:sldId id="289" r:id="rId31"/>
    <p:sldId id="295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8" autoAdjust="0"/>
  </p:normalViewPr>
  <p:slideViewPr>
    <p:cSldViewPr>
      <p:cViewPr>
        <p:scale>
          <a:sx n="70" d="100"/>
          <a:sy n="70" d="100"/>
        </p:scale>
        <p:origin x="-55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22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78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49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87522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9135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86828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3537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2688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23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6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27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1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А.Д.Албекгаджиев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89634114545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«Андийская СОШ №2»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368983, РД, МР «Ботлихский район»,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с.Анди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761556" y="4763635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5" y="1124744"/>
            <a:ext cx="9002521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админ\ПАСПОРТА========= ВСЕ\ПАСПОРТ БЕЗОПАСНОСТИ ШКОЛЫ 2018г\Сканированный паспорт безопасности\Новая папка\паспорт без стр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9092" y="2184863"/>
            <a:ext cx="25522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эвакуации1-го корпуса, 2-й этаж)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админ\ПАСПОРТА========= ВСЕ\ПАСПОРТ БЕЗОПАСНОСТИ ШКОЛЫ 2018г\Сканированный паспорт безопасности\Новая папка\паспорт без-стр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2312" y="-712814"/>
            <a:ext cx="5835360" cy="907300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2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-го корпуса)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дмин\ПАСПОРТА========= ВСЕ\ПАСПОРТ БЕЗОПАСНОСТИ ШКОЛЫ 2018г\Сканированный паспорт безопасности\Новая папка\паспорт без 15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906008"/>
            <a:ext cx="9144000" cy="59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8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-451305" y="2726175"/>
            <a:ext cx="5342610" cy="2338022"/>
            <a:chOff x="3971368" y="4237038"/>
            <a:chExt cx="5442672" cy="2136776"/>
          </a:xfrm>
        </p:grpSpPr>
        <p:sp>
          <p:nvSpPr>
            <p:cNvPr id="13" name="Прямоугольник 12"/>
            <p:cNvSpPr/>
            <p:nvPr/>
          </p:nvSpPr>
          <p:spPr bwMode="auto">
            <a:xfrm rot="5400000">
              <a:off x="6165851" y="2274889"/>
              <a:ext cx="1054100" cy="5441950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 rot="5400000">
              <a:off x="7138195" y="5377656"/>
              <a:ext cx="846137" cy="1146174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73"/>
            <p:cNvGrpSpPr>
              <a:grpSpLocks/>
            </p:cNvGrpSpPr>
            <p:nvPr/>
          </p:nvGrpSpPr>
          <p:grpSpPr bwMode="auto">
            <a:xfrm rot="5400000">
              <a:off x="9118743" y="5346546"/>
              <a:ext cx="115838" cy="474757"/>
              <a:chOff x="4335615" y="1957644"/>
              <a:chExt cx="71706" cy="288032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336648" y="1960633"/>
                <a:ext cx="70754" cy="28797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336648" y="2060799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336648" y="208487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335666" y="210510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335666" y="2125328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336648" y="214748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335666" y="216963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336648" y="219274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335666" y="2216825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85"/>
            <p:cNvGrpSpPr>
              <a:grpSpLocks/>
            </p:cNvGrpSpPr>
            <p:nvPr/>
          </p:nvGrpSpPr>
          <p:grpSpPr bwMode="auto">
            <a:xfrm>
              <a:off x="8133057" y="5522159"/>
              <a:ext cx="118191" cy="465304"/>
              <a:chOff x="4335615" y="1957644"/>
              <a:chExt cx="71706" cy="28803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333510" y="1958111"/>
                <a:ext cx="71272" cy="287929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333510" y="2061293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333510" y="2084878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332547" y="2105515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332547" y="2126151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333510" y="2147770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332547" y="2169389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333510" y="2192974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332547" y="2217542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107"/>
            <p:cNvGrpSpPr>
              <a:grpSpLocks/>
            </p:cNvGrpSpPr>
            <p:nvPr/>
          </p:nvGrpSpPr>
          <p:grpSpPr bwMode="auto">
            <a:xfrm rot="5400000">
              <a:off x="5708706" y="5345487"/>
              <a:ext cx="115838" cy="474757"/>
              <a:chOff x="4335615" y="1957644"/>
              <a:chExt cx="71706" cy="288032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4336321" y="1960580"/>
                <a:ext cx="70754" cy="28797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336322" y="206074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336322" y="2084824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335339" y="210505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335339" y="212527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336322" y="214742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335339" y="2169579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336322" y="2192694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335339" y="221677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133"/>
            <p:cNvGrpSpPr>
              <a:grpSpLocks/>
            </p:cNvGrpSpPr>
            <p:nvPr/>
          </p:nvGrpSpPr>
          <p:grpSpPr bwMode="auto">
            <a:xfrm rot="5400000">
              <a:off x="4150828" y="5343580"/>
              <a:ext cx="115838" cy="474757"/>
              <a:chOff x="4335615" y="1957644"/>
              <a:chExt cx="71706" cy="288032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336519" y="1960253"/>
                <a:ext cx="70754" cy="287974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336519" y="2060418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336519" y="208449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4335537" y="210472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4335537" y="212494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336519" y="214710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4335537" y="2169251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4336519" y="219236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4335537" y="2216445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Прямоугольник 55"/>
            <p:cNvSpPr/>
            <p:nvPr/>
          </p:nvSpPr>
          <p:spPr bwMode="auto">
            <a:xfrm rot="5400000">
              <a:off x="7469981" y="4229895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 rot="5400000">
              <a:off x="5517357" y="4229895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 bwMode="auto">
            <a:xfrm rot="5400000">
              <a:off x="6731793" y="2793208"/>
              <a:ext cx="0" cy="44053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 bwMode="auto">
            <a:xfrm rot="5400000" flipH="1">
              <a:off x="8908257" y="5022056"/>
              <a:ext cx="527050" cy="4746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 rot="5400000">
              <a:off x="8908257" y="4495006"/>
              <a:ext cx="527050" cy="4746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 bwMode="auto">
            <a:xfrm rot="5400000">
              <a:off x="3989388" y="4978399"/>
              <a:ext cx="527050" cy="5619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rot="5400000" flipH="1">
              <a:off x="3999707" y="4466430"/>
              <a:ext cx="527050" cy="53181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14" idx="1"/>
            </p:cNvCxnSpPr>
            <p:nvPr/>
          </p:nvCxnSpPr>
          <p:spPr bwMode="auto">
            <a:xfrm rot="5400000" flipH="1" flipV="1">
              <a:off x="7295356" y="5261770"/>
              <a:ext cx="53181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 bwMode="auto">
            <a:xfrm rot="5400000" flipH="1">
              <a:off x="7421563" y="5662613"/>
              <a:ext cx="850900" cy="5715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endCxn id="14" idx="1"/>
            </p:cNvCxnSpPr>
            <p:nvPr/>
          </p:nvCxnSpPr>
          <p:spPr bwMode="auto">
            <a:xfrm rot="5400000" flipH="1" flipV="1">
              <a:off x="6846889" y="5664200"/>
              <a:ext cx="846137" cy="57308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 №1)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дмин\1--Учредительные документы\договор огнезащитная пропи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52483"/>
            <a:ext cx="49685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-451305" y="2726175"/>
            <a:ext cx="5342610" cy="2338022"/>
            <a:chOff x="3971368" y="4237038"/>
            <a:chExt cx="5442672" cy="2136776"/>
          </a:xfrm>
        </p:grpSpPr>
        <p:sp>
          <p:nvSpPr>
            <p:cNvPr id="13" name="Прямоугольник 12"/>
            <p:cNvSpPr/>
            <p:nvPr/>
          </p:nvSpPr>
          <p:spPr bwMode="auto">
            <a:xfrm rot="5400000">
              <a:off x="6165851" y="2274889"/>
              <a:ext cx="1054100" cy="5441950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 rot="5400000">
              <a:off x="7138195" y="5377656"/>
              <a:ext cx="846137" cy="1146174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73"/>
            <p:cNvGrpSpPr>
              <a:grpSpLocks/>
            </p:cNvGrpSpPr>
            <p:nvPr/>
          </p:nvGrpSpPr>
          <p:grpSpPr bwMode="auto">
            <a:xfrm rot="5400000">
              <a:off x="9118743" y="5346546"/>
              <a:ext cx="115838" cy="474757"/>
              <a:chOff x="4335615" y="1957644"/>
              <a:chExt cx="71706" cy="288032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336648" y="1960633"/>
                <a:ext cx="70754" cy="28797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336648" y="2060799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336648" y="208487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335666" y="210510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335666" y="2125328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336648" y="214748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335666" y="216963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336648" y="219274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335666" y="2216825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85"/>
            <p:cNvGrpSpPr>
              <a:grpSpLocks/>
            </p:cNvGrpSpPr>
            <p:nvPr/>
          </p:nvGrpSpPr>
          <p:grpSpPr bwMode="auto">
            <a:xfrm>
              <a:off x="8133057" y="5522159"/>
              <a:ext cx="118191" cy="465304"/>
              <a:chOff x="4335615" y="1957644"/>
              <a:chExt cx="71706" cy="28803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333510" y="1958111"/>
                <a:ext cx="71272" cy="287929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333510" y="2061293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333510" y="2084878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332547" y="2105515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332547" y="2126151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333510" y="2147770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332547" y="2169389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333510" y="2192974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332547" y="2217542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107"/>
            <p:cNvGrpSpPr>
              <a:grpSpLocks/>
            </p:cNvGrpSpPr>
            <p:nvPr/>
          </p:nvGrpSpPr>
          <p:grpSpPr bwMode="auto">
            <a:xfrm rot="5400000">
              <a:off x="5708706" y="5345487"/>
              <a:ext cx="115838" cy="474757"/>
              <a:chOff x="4335615" y="1957644"/>
              <a:chExt cx="71706" cy="288032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4336321" y="1960580"/>
                <a:ext cx="70754" cy="28797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336322" y="206074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336322" y="2084824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335339" y="210505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335339" y="212527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336322" y="214742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335339" y="2169579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336322" y="2192694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335339" y="221677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133"/>
            <p:cNvGrpSpPr>
              <a:grpSpLocks/>
            </p:cNvGrpSpPr>
            <p:nvPr/>
          </p:nvGrpSpPr>
          <p:grpSpPr bwMode="auto">
            <a:xfrm rot="5400000">
              <a:off x="4150828" y="5343580"/>
              <a:ext cx="115838" cy="474757"/>
              <a:chOff x="4335615" y="1957644"/>
              <a:chExt cx="71706" cy="288032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336519" y="1960253"/>
                <a:ext cx="70754" cy="287974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336519" y="2060418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336519" y="208449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4335537" y="210472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4335537" y="212494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336519" y="214710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4335537" y="2169251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4336519" y="219236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4335537" y="2216445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Прямоугольник 55"/>
            <p:cNvSpPr/>
            <p:nvPr/>
          </p:nvSpPr>
          <p:spPr bwMode="auto">
            <a:xfrm rot="5400000">
              <a:off x="7469981" y="4229895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 rot="5400000">
              <a:off x="5517357" y="4229895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 bwMode="auto">
            <a:xfrm rot="5400000">
              <a:off x="6731793" y="2793208"/>
              <a:ext cx="0" cy="44053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 bwMode="auto">
            <a:xfrm rot="5400000" flipH="1">
              <a:off x="8908257" y="5022056"/>
              <a:ext cx="527050" cy="4746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 rot="5400000">
              <a:off x="8908257" y="4495006"/>
              <a:ext cx="527050" cy="4746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 bwMode="auto">
            <a:xfrm rot="5400000">
              <a:off x="3989388" y="4978399"/>
              <a:ext cx="527050" cy="5619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rot="5400000" flipH="1">
              <a:off x="3999707" y="4466430"/>
              <a:ext cx="527050" cy="53181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14" idx="1"/>
            </p:cNvCxnSpPr>
            <p:nvPr/>
          </p:nvCxnSpPr>
          <p:spPr bwMode="auto">
            <a:xfrm rot="5400000" flipH="1" flipV="1">
              <a:off x="7295356" y="5261770"/>
              <a:ext cx="53181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 bwMode="auto">
            <a:xfrm rot="5400000" flipH="1">
              <a:off x="7421563" y="5662613"/>
              <a:ext cx="850900" cy="5715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endCxn id="14" idx="1"/>
            </p:cNvCxnSpPr>
            <p:nvPr/>
          </p:nvCxnSpPr>
          <p:spPr bwMode="auto">
            <a:xfrm rot="5400000" flipH="1" flipV="1">
              <a:off x="6846889" y="5664200"/>
              <a:ext cx="846137" cy="57308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 №2)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2" descr="D:\админ\1--Учредительные документы\договор огнезащитная пропи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9685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3237915"/>
              </p:ext>
            </p:extLst>
          </p:nvPr>
        </p:nvGraphicFramePr>
        <p:xfrm>
          <a:off x="285750" y="957036"/>
          <a:ext cx="8572500" cy="5976851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0 чел.; больных – 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4; детей 0 чел.; больных – 0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 здание №1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Здание  №2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33 * 12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30*12метров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(умеренно-пожароопасные)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945319"/>
              </p:ext>
            </p:extLst>
          </p:nvPr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158271"/>
              </p:ext>
            </p:extLst>
          </p:nvPr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помещении мастерской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есть(кочегарке)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 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7500л.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Резиновый шланг 60м;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Электронасос давление на 50м;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xmlns="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97884"/>
              </p:ext>
            </p:extLst>
          </p:nvPr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*-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 наружный резиновый шланг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водоёма 2.5*2.5: с установкой 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насоса -расстояние 60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«Гранд магистр 4». Сигнал выведен на улицу и передается в ПЧ-34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Отсутствует-мобильная связь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333630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в реконструкции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4984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xmlns="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5" y="1124744"/>
            <a:ext cx="9002521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" name="Picture 2" descr="D:\админ\ПАСПОРТА========= ВСЕ\ПАСПОРТ БЕЗОПАСНОСТИ ШКОЛЫ 2018г\Сканированный паспорт безопасности\Новая папка\паспорт без стр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9092" y="2184863"/>
            <a:ext cx="25522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7003" y="5733256"/>
            <a:ext cx="972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Пож</a:t>
            </a:r>
            <a:r>
              <a:rPr lang="ru-RU" sz="1100" dirty="0" smtClean="0"/>
              <a:t>. вод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73325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Администрация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573325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Участковый МВД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564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1537920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282515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xmlns="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24576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75792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xmlns="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pic>
        <p:nvPicPr>
          <p:cNvPr id="3075" name="Picture 3" descr="D:\админ\1--Учредительные документы\пожар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6009"/>
            <a:ext cx="7309247" cy="5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26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90" name="CorelDRAW" r:id="rId4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91" name="CorelDRAW" r:id="rId5" imgW="810768" imgH="950976" progId="">
              <p:embed/>
            </p:oleObj>
          </a:graphicData>
        </a:graphic>
      </p:graphicFrame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114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115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xmlns="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</a:t>
            </a:r>
            <a:r>
              <a:rPr lang="en-US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№2»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1181" t="15366" r="2671" b="15366"/>
          <a:stretch/>
        </p:blipFill>
        <p:spPr bwMode="auto">
          <a:xfrm>
            <a:off x="1" y="906009"/>
            <a:ext cx="8820472" cy="5763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Выноска 1 5"/>
          <p:cNvSpPr>
            <a:spLocks/>
          </p:cNvSpPr>
          <p:nvPr/>
        </p:nvSpPr>
        <p:spPr bwMode="auto">
          <a:xfrm>
            <a:off x="4860032" y="4963024"/>
            <a:ext cx="3242945" cy="1080135"/>
          </a:xfrm>
          <a:prstGeom prst="borderCallout1">
            <a:avLst>
              <a:gd name="adj1" fmla="val 1273"/>
              <a:gd name="adj2" fmla="val -34"/>
              <a:gd name="adj3" fmla="val -94109"/>
              <a:gd name="adj4" fmla="val -31129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wrap="square" lIns="68306" tIns="34153" rIns="68306" bIns="34153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u="sng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МКОУ «Андийская СОШ№2»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b="1" u="sng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000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368983 РД, МР «Ботлихский район», с. Анди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Эл. Адрес:</a:t>
            </a:r>
            <a:r>
              <a:rPr lang="en-US" sz="1000" u="sng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school</a:t>
            </a:r>
            <a:r>
              <a:rPr lang="ru-RU" sz="1000" u="sng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2.</a:t>
            </a:r>
            <a:r>
              <a:rPr lang="en-US" sz="1000" u="sng" kern="1200" dirty="0" err="1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andi</a:t>
            </a:r>
            <a:r>
              <a:rPr lang="ru-RU" sz="1000" u="sng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@</a:t>
            </a:r>
            <a:r>
              <a:rPr lang="en-US" sz="1000" u="sng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mail</a:t>
            </a:r>
            <a:r>
              <a:rPr lang="ru-RU" sz="1000" u="sng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en-US" sz="1000" u="sng" kern="1200" dirty="0" err="1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ru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телефон/факс </a:t>
            </a:r>
            <a:r>
              <a:rPr lang="ru-RU" sz="1000" kern="120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89634114545_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Руководитель – </a:t>
            </a:r>
            <a:r>
              <a:rPr lang="ru-RU" sz="1000" kern="1200" dirty="0" err="1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Албекгаджиев</a:t>
            </a:r>
            <a:r>
              <a:rPr lang="ru-RU" sz="1000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Ахмед </a:t>
            </a:r>
            <a:r>
              <a:rPr lang="ru-RU" sz="1000" kern="1200" dirty="0" err="1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Дулдулаевич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kern="1200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моб: 89634114545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135111" y="6803"/>
            <a:ext cx="9279111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 №2»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839453"/>
              </p:ext>
            </p:extLst>
          </p:nvPr>
        </p:nvGraphicFramePr>
        <p:xfrm>
          <a:off x="0" y="5896894"/>
          <a:ext cx="9144002" cy="1050954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1924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1- 2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1-1эт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 х 12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30*12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1400м2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270/60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241654" y="2181680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АУБ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710461" y="2646759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с.Анди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26037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1116"/>
            <a:ext cx="988257" cy="7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Выноска 1 197"/>
          <p:cNvSpPr>
            <a:spLocks/>
          </p:cNvSpPr>
          <p:nvPr/>
        </p:nvSpPr>
        <p:spPr bwMode="auto">
          <a:xfrm>
            <a:off x="5174936" y="1916832"/>
            <a:ext cx="3717544" cy="1080642"/>
          </a:xfrm>
          <a:prstGeom prst="borderCallout1">
            <a:avLst>
              <a:gd name="adj1" fmla="val 97348"/>
              <a:gd name="adj2" fmla="val -290"/>
              <a:gd name="adj3" fmla="val 113285"/>
              <a:gd name="adj4" fmla="val -10786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«Андийская СОШ№2»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368983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«Ботлихский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Анди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school2.andi@mail.ru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Албекгаджиев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Ахмед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улдулаевичвич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9634114545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2487179"/>
              </p:ext>
            </p:extLst>
          </p:nvPr>
        </p:nvGraphicFramePr>
        <p:xfrm>
          <a:off x="2474" y="3863526"/>
          <a:ext cx="3886614" cy="1471130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«Ботлихский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Патхулаев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М.М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ПСЧ-27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ПСЧ-27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Саидбаталов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8(87252)2-13-61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8(928)298-95-96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8(87252)2-12-14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33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Участковый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89226361016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Андийская </a:t>
                      </a:r>
                      <a:r>
                        <a:rPr lang="ru-RU" sz="700" baseline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У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Абакаров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М.А.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89282979440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/>
          <p:nvPr/>
        </p:nvCxnSpPr>
        <p:spPr>
          <a:xfrm>
            <a:off x="1632819" y="2586027"/>
            <a:ext cx="2003344" cy="502878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6" name="Прямоугольник 105"/>
          <p:cNvSpPr/>
          <p:nvPr/>
        </p:nvSpPr>
        <p:spPr>
          <a:xfrm>
            <a:off x="2551391" y="2793838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2196003" y="1398611"/>
            <a:ext cx="1440160" cy="545469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Андийская  УБ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Ботлихский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район, </a:t>
            </a:r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с.Анди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700" dirty="0" smtClean="0">
                <a:latin typeface="Times New Roman" pitchFamily="18" charset="0"/>
              </a:rPr>
              <a:t>89282979440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Койка-мест – 20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551390" y="2988383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4125</Words>
  <Application>Microsoft Office PowerPoint</Application>
  <PresentationFormat>Экран (4:3)</PresentationFormat>
  <Paragraphs>1620</Paragraphs>
  <Slides>31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CorelDRAW</vt:lpstr>
      <vt:lpstr>Clip</vt:lpstr>
      <vt:lpstr>Ответственный за обработку:  А.Д.Албекгаджиев Тел.: 89634114545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Admin</cp:lastModifiedBy>
  <cp:revision>120</cp:revision>
  <cp:lastPrinted>2017-11-03T08:59:47Z</cp:lastPrinted>
  <dcterms:created xsi:type="dcterms:W3CDTF">2015-10-24T05:28:36Z</dcterms:created>
  <dcterms:modified xsi:type="dcterms:W3CDTF">2019-02-15T12:52:02Z</dcterms:modified>
</cp:coreProperties>
</file>