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75" r:id="rId3"/>
    <p:sldId id="276" r:id="rId4"/>
    <p:sldId id="277" r:id="rId5"/>
    <p:sldId id="278" r:id="rId6"/>
    <p:sldId id="279" r:id="rId7"/>
    <p:sldId id="280" r:id="rId8"/>
    <p:sldId id="260" r:id="rId9"/>
    <p:sldId id="274" r:id="rId10"/>
    <p:sldId id="305" r:id="rId11"/>
    <p:sldId id="306" r:id="rId12"/>
    <p:sldId id="307" r:id="rId13"/>
    <p:sldId id="308" r:id="rId14"/>
    <p:sldId id="281" r:id="rId15"/>
    <p:sldId id="282" r:id="rId16"/>
    <p:sldId id="299" r:id="rId17"/>
    <p:sldId id="300" r:id="rId18"/>
    <p:sldId id="301" r:id="rId19"/>
    <p:sldId id="302" r:id="rId20"/>
    <p:sldId id="303" r:id="rId21"/>
    <p:sldId id="304" r:id="rId22"/>
    <p:sldId id="272" r:id="rId23"/>
    <p:sldId id="283" r:id="rId24"/>
    <p:sldId id="309" r:id="rId25"/>
    <p:sldId id="285" r:id="rId26"/>
    <p:sldId id="286" r:id="rId27"/>
    <p:sldId id="287" r:id="rId28"/>
    <p:sldId id="292" r:id="rId29"/>
    <p:sldId id="293" r:id="rId30"/>
    <p:sldId id="289" r:id="rId31"/>
    <p:sldId id="295" r:id="rId3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4628" autoAdjust="0"/>
  </p:normalViewPr>
  <p:slideViewPr>
    <p:cSldViewPr>
      <p:cViewPr>
        <p:scale>
          <a:sx n="70" d="100"/>
          <a:sy n="70" d="100"/>
        </p:scale>
        <p:origin x="-552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0223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30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30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9787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4495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875229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991352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868289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4035378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726889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23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23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168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27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8010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59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93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986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535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839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1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519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438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145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53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5" Type="http://schemas.openxmlformats.org/officeDocument/2006/relationships/image" Target="../media/image16.png"/><Relationship Id="rId10" Type="http://schemas.openxmlformats.org/officeDocument/2006/relationships/image" Target="../media/image11.gif"/><Relationship Id="rId4" Type="http://schemas.openxmlformats.org/officeDocument/2006/relationships/image" Target="../media/image7.png"/><Relationship Id="rId9" Type="http://schemas.openxmlformats.org/officeDocument/2006/relationships/image" Target="../media/image10.jpeg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805264"/>
            <a:ext cx="2952328" cy="936104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А.Д.Албекгаджиев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Тел.: 89634114545</a:t>
            </a:r>
            <a:endParaRPr lang="ru-RU" sz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844824"/>
            <a:ext cx="7772400" cy="2808312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МКОУ «Андийская СОШ №2»</a:t>
            </a: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368983, РД, МР «Ботлихский район»,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с.Анди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490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0" name="Прямая соединительная линия 149"/>
          <p:cNvCxnSpPr/>
          <p:nvPr/>
        </p:nvCxnSpPr>
        <p:spPr bwMode="auto">
          <a:xfrm rot="5400000">
            <a:off x="1761556" y="4763635"/>
            <a:ext cx="259670" cy="340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75" y="1124744"/>
            <a:ext cx="9002521" cy="532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D:\админ\ПАСПОРТА========= ВСЕ\ПАСПОРТ БЕЗОПАСНОСТИ ШКОЛЫ 2018г\Сканированный паспорт безопасности\Новая папка\паспорт без стр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59092" y="2184863"/>
            <a:ext cx="2552286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540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эвакуации1-го корпуса, 2-й этаж)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админ\ПАСПОРТА========= ВСЕ\ПАСПОРТ БЕЗОПАСНОСТИ ШКОЛЫ 2018г\Сканированный паспорт безопасности\Новая папка\паспорт без-стр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82312" y="-712814"/>
            <a:ext cx="5835360" cy="9073008"/>
          </a:xfrm>
          <a:prstGeom prst="rect">
            <a:avLst/>
          </a:prstGeom>
          <a:noFill/>
          <a:scene3d>
            <a:camera prst="orthographicFront">
              <a:rot lat="0" lon="3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1219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2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-го корпуса)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админ\ПАСПОРТА========= ВСЕ\ПАСПОРТ БЕЗОПАСНОСТИ ШКОЛЫ 2018г\Сканированный паспорт безопасности\Новая папка\паспорт без 15стр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906008"/>
            <a:ext cx="9144000" cy="590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3086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 rot="16200000">
            <a:off x="-451305" y="2726175"/>
            <a:ext cx="5342610" cy="2338022"/>
            <a:chOff x="3971368" y="4237038"/>
            <a:chExt cx="5442672" cy="2136776"/>
          </a:xfrm>
        </p:grpSpPr>
        <p:sp>
          <p:nvSpPr>
            <p:cNvPr id="13" name="Прямоугольник 12"/>
            <p:cNvSpPr/>
            <p:nvPr/>
          </p:nvSpPr>
          <p:spPr bwMode="auto">
            <a:xfrm rot="5400000">
              <a:off x="6165851" y="2274889"/>
              <a:ext cx="1054100" cy="5441950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 bwMode="auto">
            <a:xfrm rot="5400000">
              <a:off x="7138195" y="5377656"/>
              <a:ext cx="846137" cy="1146174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6" name="Группа 73"/>
            <p:cNvGrpSpPr>
              <a:grpSpLocks/>
            </p:cNvGrpSpPr>
            <p:nvPr/>
          </p:nvGrpSpPr>
          <p:grpSpPr bwMode="auto">
            <a:xfrm rot="5400000">
              <a:off x="9118743" y="5346546"/>
              <a:ext cx="115838" cy="474757"/>
              <a:chOff x="4335615" y="1957644"/>
              <a:chExt cx="71706" cy="288032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4336648" y="1960633"/>
                <a:ext cx="70754" cy="287975"/>
              </a:xfrm>
              <a:prstGeom prst="rect">
                <a:avLst/>
              </a:prstGeom>
              <a:solidFill>
                <a:schemeClr val="bg1"/>
              </a:solidFill>
              <a:ln w="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4336648" y="2060799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4336648" y="2084877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4335666" y="2105102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4335666" y="2125328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4336648" y="2147480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4335666" y="2169632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>
                <a:off x="4336648" y="2192747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>
                <a:off x="4335666" y="2216825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Группа 85"/>
            <p:cNvGrpSpPr>
              <a:grpSpLocks/>
            </p:cNvGrpSpPr>
            <p:nvPr/>
          </p:nvGrpSpPr>
          <p:grpSpPr bwMode="auto">
            <a:xfrm>
              <a:off x="8133057" y="5522159"/>
              <a:ext cx="118191" cy="465304"/>
              <a:chOff x="4335615" y="1957644"/>
              <a:chExt cx="71706" cy="288032"/>
            </a:xfrm>
          </p:grpSpPr>
          <p:sp>
            <p:nvSpPr>
              <p:cNvPr id="27" name="Прямоугольник 26"/>
              <p:cNvSpPr/>
              <p:nvPr/>
            </p:nvSpPr>
            <p:spPr>
              <a:xfrm>
                <a:off x="4333510" y="1958111"/>
                <a:ext cx="71272" cy="287929"/>
              </a:xfrm>
              <a:prstGeom prst="rect">
                <a:avLst/>
              </a:prstGeom>
              <a:solidFill>
                <a:schemeClr val="bg1"/>
              </a:solidFill>
              <a:ln w="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4333510" y="2061293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4333510" y="2084878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4332547" y="2105515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>
                <a:off x="4332547" y="2126151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4333510" y="2147770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>
                <a:off x="4332547" y="2169389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/>
              <p:nvPr/>
            </p:nvCxnSpPr>
            <p:spPr>
              <a:xfrm>
                <a:off x="4333510" y="2192974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4332547" y="2217542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Группа 107"/>
            <p:cNvGrpSpPr>
              <a:grpSpLocks/>
            </p:cNvGrpSpPr>
            <p:nvPr/>
          </p:nvGrpSpPr>
          <p:grpSpPr bwMode="auto">
            <a:xfrm rot="5400000">
              <a:off x="5708706" y="5345487"/>
              <a:ext cx="115838" cy="474757"/>
              <a:chOff x="4335615" y="1957644"/>
              <a:chExt cx="71706" cy="288032"/>
            </a:xfrm>
          </p:grpSpPr>
          <p:sp>
            <p:nvSpPr>
              <p:cNvPr id="37" name="Прямоугольник 36"/>
              <p:cNvSpPr/>
              <p:nvPr/>
            </p:nvSpPr>
            <p:spPr>
              <a:xfrm>
                <a:off x="4336321" y="1960580"/>
                <a:ext cx="70754" cy="287975"/>
              </a:xfrm>
              <a:prstGeom prst="rect">
                <a:avLst/>
              </a:prstGeom>
              <a:solidFill>
                <a:schemeClr val="bg1"/>
              </a:solidFill>
              <a:ln w="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38" name="Прямая соединительная линия 37"/>
              <p:cNvCxnSpPr/>
              <p:nvPr/>
            </p:nvCxnSpPr>
            <p:spPr>
              <a:xfrm>
                <a:off x="4336322" y="2060746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единительная линия 38"/>
              <p:cNvCxnSpPr/>
              <p:nvPr/>
            </p:nvCxnSpPr>
            <p:spPr>
              <a:xfrm>
                <a:off x="4336322" y="2084824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/>
              <p:cNvCxnSpPr/>
              <p:nvPr/>
            </p:nvCxnSpPr>
            <p:spPr>
              <a:xfrm>
                <a:off x="4335339" y="2105050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4335339" y="2125276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>
                <a:off x="4336322" y="2147427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>
                <a:off x="4335339" y="2169579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/>
              <p:cNvCxnSpPr/>
              <p:nvPr/>
            </p:nvCxnSpPr>
            <p:spPr>
              <a:xfrm>
                <a:off x="4336322" y="2192694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>
              <a:xfrm>
                <a:off x="4335339" y="2216772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Группа 133"/>
            <p:cNvGrpSpPr>
              <a:grpSpLocks/>
            </p:cNvGrpSpPr>
            <p:nvPr/>
          </p:nvGrpSpPr>
          <p:grpSpPr bwMode="auto">
            <a:xfrm rot="5400000">
              <a:off x="4150828" y="5343580"/>
              <a:ext cx="115838" cy="474757"/>
              <a:chOff x="4335615" y="1957644"/>
              <a:chExt cx="71706" cy="288032"/>
            </a:xfrm>
          </p:grpSpPr>
          <p:sp>
            <p:nvSpPr>
              <p:cNvPr id="47" name="Прямоугольник 46"/>
              <p:cNvSpPr/>
              <p:nvPr/>
            </p:nvSpPr>
            <p:spPr>
              <a:xfrm>
                <a:off x="4336519" y="1960253"/>
                <a:ext cx="70754" cy="287974"/>
              </a:xfrm>
              <a:prstGeom prst="rect">
                <a:avLst/>
              </a:prstGeom>
              <a:solidFill>
                <a:schemeClr val="bg1"/>
              </a:solidFill>
              <a:ln w="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48" name="Прямая соединительная линия 47"/>
              <p:cNvCxnSpPr/>
              <p:nvPr/>
            </p:nvCxnSpPr>
            <p:spPr>
              <a:xfrm>
                <a:off x="4336519" y="2060418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48"/>
              <p:cNvCxnSpPr/>
              <p:nvPr/>
            </p:nvCxnSpPr>
            <p:spPr>
              <a:xfrm>
                <a:off x="4336519" y="2084496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единительная линия 49"/>
              <p:cNvCxnSpPr/>
              <p:nvPr/>
            </p:nvCxnSpPr>
            <p:spPr>
              <a:xfrm>
                <a:off x="4335537" y="2104722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/>
              <p:cNvCxnSpPr/>
              <p:nvPr/>
            </p:nvCxnSpPr>
            <p:spPr>
              <a:xfrm>
                <a:off x="4335537" y="2124947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/>
              <p:cNvCxnSpPr/>
              <p:nvPr/>
            </p:nvCxnSpPr>
            <p:spPr>
              <a:xfrm>
                <a:off x="4336519" y="2147100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/>
              <p:cNvCxnSpPr/>
              <p:nvPr/>
            </p:nvCxnSpPr>
            <p:spPr>
              <a:xfrm>
                <a:off x="4335537" y="2169251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/>
              <p:nvPr/>
            </p:nvCxnSpPr>
            <p:spPr>
              <a:xfrm>
                <a:off x="4336519" y="2192366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/>
              <p:cNvCxnSpPr/>
              <p:nvPr/>
            </p:nvCxnSpPr>
            <p:spPr>
              <a:xfrm>
                <a:off x="4335537" y="2216445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Прямоугольник 55"/>
            <p:cNvSpPr/>
            <p:nvPr/>
          </p:nvSpPr>
          <p:spPr bwMode="auto">
            <a:xfrm rot="5400000">
              <a:off x="7469981" y="4229895"/>
              <a:ext cx="231775" cy="246061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7" name="Прямоугольник 56"/>
            <p:cNvSpPr/>
            <p:nvPr/>
          </p:nvSpPr>
          <p:spPr bwMode="auto">
            <a:xfrm rot="5400000">
              <a:off x="5517357" y="4229895"/>
              <a:ext cx="231775" cy="246061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58" name="Прямая соединительная линия 57"/>
            <p:cNvCxnSpPr/>
            <p:nvPr/>
          </p:nvCxnSpPr>
          <p:spPr bwMode="auto">
            <a:xfrm rot="5400000">
              <a:off x="6731793" y="2793208"/>
              <a:ext cx="0" cy="4405312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 bwMode="auto">
            <a:xfrm rot="5400000" flipH="1">
              <a:off x="8908257" y="5022056"/>
              <a:ext cx="527050" cy="47466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 bwMode="auto">
            <a:xfrm rot="5400000">
              <a:off x="8908257" y="4495006"/>
              <a:ext cx="527050" cy="47466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 bwMode="auto">
            <a:xfrm rot="5400000">
              <a:off x="3989388" y="4978399"/>
              <a:ext cx="527050" cy="561975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 bwMode="auto">
            <a:xfrm rot="5400000" flipH="1">
              <a:off x="3999707" y="4466430"/>
              <a:ext cx="527050" cy="53181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>
              <a:stCxn id="14" idx="1"/>
            </p:cNvCxnSpPr>
            <p:nvPr/>
          </p:nvCxnSpPr>
          <p:spPr bwMode="auto">
            <a:xfrm rot="5400000" flipH="1" flipV="1">
              <a:off x="7295356" y="5261770"/>
              <a:ext cx="53181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/>
            <p:nvPr/>
          </p:nvCxnSpPr>
          <p:spPr bwMode="auto">
            <a:xfrm rot="5400000" flipH="1">
              <a:off x="7421563" y="5662613"/>
              <a:ext cx="850900" cy="571501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>
              <a:endCxn id="14" idx="1"/>
            </p:cNvCxnSpPr>
            <p:nvPr/>
          </p:nvCxnSpPr>
          <p:spPr bwMode="auto">
            <a:xfrm rot="5400000" flipH="1" flipV="1">
              <a:off x="6846889" y="5664200"/>
              <a:ext cx="846137" cy="573086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объекта №1)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админ\1--Учредительные документы\договор огнезащитная пропит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952483"/>
            <a:ext cx="4968552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404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72" y="3549858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 rot="16200000">
            <a:off x="-451305" y="2726175"/>
            <a:ext cx="5342610" cy="2338022"/>
            <a:chOff x="3971368" y="4237038"/>
            <a:chExt cx="5442672" cy="2136776"/>
          </a:xfrm>
        </p:grpSpPr>
        <p:sp>
          <p:nvSpPr>
            <p:cNvPr id="13" name="Прямоугольник 12"/>
            <p:cNvSpPr/>
            <p:nvPr/>
          </p:nvSpPr>
          <p:spPr bwMode="auto">
            <a:xfrm rot="5400000">
              <a:off x="6165851" y="2274889"/>
              <a:ext cx="1054100" cy="5441950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 bwMode="auto">
            <a:xfrm rot="5400000">
              <a:off x="7138195" y="5377656"/>
              <a:ext cx="846137" cy="1146174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6" name="Группа 73"/>
            <p:cNvGrpSpPr>
              <a:grpSpLocks/>
            </p:cNvGrpSpPr>
            <p:nvPr/>
          </p:nvGrpSpPr>
          <p:grpSpPr bwMode="auto">
            <a:xfrm rot="5400000">
              <a:off x="9118743" y="5346546"/>
              <a:ext cx="115838" cy="474757"/>
              <a:chOff x="4335615" y="1957644"/>
              <a:chExt cx="71706" cy="288032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4336648" y="1960633"/>
                <a:ext cx="70754" cy="287975"/>
              </a:xfrm>
              <a:prstGeom prst="rect">
                <a:avLst/>
              </a:prstGeom>
              <a:solidFill>
                <a:schemeClr val="bg1"/>
              </a:solidFill>
              <a:ln w="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4336648" y="2060799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4336648" y="2084877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4335666" y="2105102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4335666" y="2125328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4336648" y="2147480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4335666" y="2169632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>
                <a:off x="4336648" y="2192747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>
                <a:off x="4335666" y="2216825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Группа 85"/>
            <p:cNvGrpSpPr>
              <a:grpSpLocks/>
            </p:cNvGrpSpPr>
            <p:nvPr/>
          </p:nvGrpSpPr>
          <p:grpSpPr bwMode="auto">
            <a:xfrm>
              <a:off x="8133057" y="5522159"/>
              <a:ext cx="118191" cy="465304"/>
              <a:chOff x="4335615" y="1957644"/>
              <a:chExt cx="71706" cy="288032"/>
            </a:xfrm>
          </p:grpSpPr>
          <p:sp>
            <p:nvSpPr>
              <p:cNvPr id="27" name="Прямоугольник 26"/>
              <p:cNvSpPr/>
              <p:nvPr/>
            </p:nvSpPr>
            <p:spPr>
              <a:xfrm>
                <a:off x="4333510" y="1958111"/>
                <a:ext cx="71272" cy="287929"/>
              </a:xfrm>
              <a:prstGeom prst="rect">
                <a:avLst/>
              </a:prstGeom>
              <a:solidFill>
                <a:schemeClr val="bg1"/>
              </a:solidFill>
              <a:ln w="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4333510" y="2061293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4333510" y="2084878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4332547" y="2105515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>
                <a:off x="4332547" y="2126151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4333510" y="2147770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>
                <a:off x="4332547" y="2169389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/>
              <p:nvPr/>
            </p:nvCxnSpPr>
            <p:spPr>
              <a:xfrm>
                <a:off x="4333510" y="2192974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4332547" y="2217542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Группа 107"/>
            <p:cNvGrpSpPr>
              <a:grpSpLocks/>
            </p:cNvGrpSpPr>
            <p:nvPr/>
          </p:nvGrpSpPr>
          <p:grpSpPr bwMode="auto">
            <a:xfrm rot="5400000">
              <a:off x="5708706" y="5345487"/>
              <a:ext cx="115838" cy="474757"/>
              <a:chOff x="4335615" y="1957644"/>
              <a:chExt cx="71706" cy="288032"/>
            </a:xfrm>
          </p:grpSpPr>
          <p:sp>
            <p:nvSpPr>
              <p:cNvPr id="37" name="Прямоугольник 36"/>
              <p:cNvSpPr/>
              <p:nvPr/>
            </p:nvSpPr>
            <p:spPr>
              <a:xfrm>
                <a:off x="4336321" y="1960580"/>
                <a:ext cx="70754" cy="287975"/>
              </a:xfrm>
              <a:prstGeom prst="rect">
                <a:avLst/>
              </a:prstGeom>
              <a:solidFill>
                <a:schemeClr val="bg1"/>
              </a:solidFill>
              <a:ln w="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38" name="Прямая соединительная линия 37"/>
              <p:cNvCxnSpPr/>
              <p:nvPr/>
            </p:nvCxnSpPr>
            <p:spPr>
              <a:xfrm>
                <a:off x="4336322" y="2060746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единительная линия 38"/>
              <p:cNvCxnSpPr/>
              <p:nvPr/>
            </p:nvCxnSpPr>
            <p:spPr>
              <a:xfrm>
                <a:off x="4336322" y="2084824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/>
              <p:cNvCxnSpPr/>
              <p:nvPr/>
            </p:nvCxnSpPr>
            <p:spPr>
              <a:xfrm>
                <a:off x="4335339" y="2105050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4335339" y="2125276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>
                <a:off x="4336322" y="2147427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>
                <a:off x="4335339" y="2169579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/>
              <p:cNvCxnSpPr/>
              <p:nvPr/>
            </p:nvCxnSpPr>
            <p:spPr>
              <a:xfrm>
                <a:off x="4336322" y="2192694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>
              <a:xfrm>
                <a:off x="4335339" y="2216772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Группа 133"/>
            <p:cNvGrpSpPr>
              <a:grpSpLocks/>
            </p:cNvGrpSpPr>
            <p:nvPr/>
          </p:nvGrpSpPr>
          <p:grpSpPr bwMode="auto">
            <a:xfrm rot="5400000">
              <a:off x="4150828" y="5343580"/>
              <a:ext cx="115838" cy="474757"/>
              <a:chOff x="4335615" y="1957644"/>
              <a:chExt cx="71706" cy="288032"/>
            </a:xfrm>
          </p:grpSpPr>
          <p:sp>
            <p:nvSpPr>
              <p:cNvPr id="47" name="Прямоугольник 46"/>
              <p:cNvSpPr/>
              <p:nvPr/>
            </p:nvSpPr>
            <p:spPr>
              <a:xfrm>
                <a:off x="4336519" y="1960253"/>
                <a:ext cx="70754" cy="287974"/>
              </a:xfrm>
              <a:prstGeom prst="rect">
                <a:avLst/>
              </a:prstGeom>
              <a:solidFill>
                <a:schemeClr val="bg1"/>
              </a:solidFill>
              <a:ln w="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48" name="Прямая соединительная линия 47"/>
              <p:cNvCxnSpPr/>
              <p:nvPr/>
            </p:nvCxnSpPr>
            <p:spPr>
              <a:xfrm>
                <a:off x="4336519" y="2060418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48"/>
              <p:cNvCxnSpPr/>
              <p:nvPr/>
            </p:nvCxnSpPr>
            <p:spPr>
              <a:xfrm>
                <a:off x="4336519" y="2084496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единительная линия 49"/>
              <p:cNvCxnSpPr/>
              <p:nvPr/>
            </p:nvCxnSpPr>
            <p:spPr>
              <a:xfrm>
                <a:off x="4335537" y="2104722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/>
              <p:cNvCxnSpPr/>
              <p:nvPr/>
            </p:nvCxnSpPr>
            <p:spPr>
              <a:xfrm>
                <a:off x="4335537" y="2124947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/>
              <p:cNvCxnSpPr/>
              <p:nvPr/>
            </p:nvCxnSpPr>
            <p:spPr>
              <a:xfrm>
                <a:off x="4336519" y="2147100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/>
              <p:cNvCxnSpPr/>
              <p:nvPr/>
            </p:nvCxnSpPr>
            <p:spPr>
              <a:xfrm>
                <a:off x="4335537" y="2169251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/>
              <p:nvPr/>
            </p:nvCxnSpPr>
            <p:spPr>
              <a:xfrm>
                <a:off x="4336519" y="2192366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/>
              <p:cNvCxnSpPr/>
              <p:nvPr/>
            </p:nvCxnSpPr>
            <p:spPr>
              <a:xfrm>
                <a:off x="4335537" y="2216445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Прямоугольник 55"/>
            <p:cNvSpPr/>
            <p:nvPr/>
          </p:nvSpPr>
          <p:spPr bwMode="auto">
            <a:xfrm rot="5400000">
              <a:off x="7469981" y="4229895"/>
              <a:ext cx="231775" cy="246061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7" name="Прямоугольник 56"/>
            <p:cNvSpPr/>
            <p:nvPr/>
          </p:nvSpPr>
          <p:spPr bwMode="auto">
            <a:xfrm rot="5400000">
              <a:off x="5517357" y="4229895"/>
              <a:ext cx="231775" cy="246061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58" name="Прямая соединительная линия 57"/>
            <p:cNvCxnSpPr/>
            <p:nvPr/>
          </p:nvCxnSpPr>
          <p:spPr bwMode="auto">
            <a:xfrm rot="5400000">
              <a:off x="6731793" y="2793208"/>
              <a:ext cx="0" cy="4405312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 bwMode="auto">
            <a:xfrm rot="5400000" flipH="1">
              <a:off x="8908257" y="5022056"/>
              <a:ext cx="527050" cy="47466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 bwMode="auto">
            <a:xfrm rot="5400000">
              <a:off x="8908257" y="4495006"/>
              <a:ext cx="527050" cy="47466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 bwMode="auto">
            <a:xfrm rot="5400000">
              <a:off x="3989388" y="4978399"/>
              <a:ext cx="527050" cy="561975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 bwMode="auto">
            <a:xfrm rot="5400000" flipH="1">
              <a:off x="3999707" y="4466430"/>
              <a:ext cx="527050" cy="53181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>
              <a:stCxn id="14" idx="1"/>
            </p:cNvCxnSpPr>
            <p:nvPr/>
          </p:nvCxnSpPr>
          <p:spPr bwMode="auto">
            <a:xfrm rot="5400000" flipH="1" flipV="1">
              <a:off x="7295356" y="5261770"/>
              <a:ext cx="53181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/>
            <p:nvPr/>
          </p:nvCxnSpPr>
          <p:spPr bwMode="auto">
            <a:xfrm rot="5400000" flipH="1">
              <a:off x="7421563" y="5662613"/>
              <a:ext cx="850900" cy="571501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>
              <a:endCxn id="14" idx="1"/>
            </p:cNvCxnSpPr>
            <p:nvPr/>
          </p:nvCxnSpPr>
          <p:spPr bwMode="auto">
            <a:xfrm rot="5400000" flipH="1" flipV="1">
              <a:off x="6846889" y="5664200"/>
              <a:ext cx="846137" cy="573086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объекта №2)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7" name="Picture 2" descr="D:\админ\1--Учредительные документы\договор огнезащитная пропит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980728"/>
            <a:ext cx="4968552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449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3237915"/>
              </p:ext>
            </p:extLst>
          </p:nvPr>
        </p:nvGraphicFramePr>
        <p:xfrm>
          <a:off x="285750" y="957036"/>
          <a:ext cx="8572500" cy="5976851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2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6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2; детей 0 чел.; больных – 0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4; детей 0 чел.; больных – 0 чел.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71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 здание №1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Здание  №2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33 * 12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30*12метров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2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(умеренно-пожароопасные)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xmlns="" val="831161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10945319"/>
              </p:ext>
            </p:extLst>
          </p:nvPr>
        </p:nvGraphicFramePr>
        <p:xfrm>
          <a:off x="183697" y="963839"/>
          <a:ext cx="8776607" cy="5804581"/>
        </p:xfrm>
        <a:graphic>
          <a:graphicData uri="http://schemas.openxmlformats.org/drawingml/2006/table">
            <a:tbl>
              <a:tblPr/>
              <a:tblGrid>
                <a:gridCol w="7313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008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443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99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8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24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xmlns="" val="1863936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6158271"/>
              </p:ext>
            </p:extLst>
          </p:nvPr>
        </p:nvGraphicFramePr>
        <p:xfrm>
          <a:off x="285750" y="957036"/>
          <a:ext cx="8572500" cy="5677580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69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27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помещении мастерской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есть(кочегарке)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16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*-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*- 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*-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*-наличие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шт. 7500л.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Резиновый шланг 60м;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Электронасос давление на 50м;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xmlns="" val="1917891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:p14="http://schemas.microsoft.com/office/powerpoint/2010/main" xmlns="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6097884"/>
              </p:ext>
            </p:extLst>
          </p:nvPr>
        </p:nvGraphicFramePr>
        <p:xfrm>
          <a:off x="285750" y="957036"/>
          <a:ext cx="8572500" cy="5510896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9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9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*-требуемый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*-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 наружный резиновый шланг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водоёма 2.5*2.5: с установкой  </a:t>
                      </a:r>
                      <a:r>
                        <a:rPr kumimoji="0" lang="ru-RU" alt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насоса -расстояние 60 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7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6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Дымовое устройство автоматической пожарной сигнализации «Гранд магистр 4». Сигнал выведен на улицу и передается в ПЧ-34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5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Отсутствует-мобильная связь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3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xmlns="" val="196515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30333630"/>
              </p:ext>
            </p:extLst>
          </p:nvPr>
        </p:nvGraphicFramePr>
        <p:xfrm>
          <a:off x="285750" y="957036"/>
          <a:ext cx="8572500" cy="334517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 (нуждается в реконструкции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9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xmlns="" val="274665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учета проверки надзорными органами)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646" y="1023654"/>
            <a:ext cx="8977208" cy="57334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06233053"/>
              </p:ext>
            </p:extLst>
          </p:nvPr>
        </p:nvGraphicFramePr>
        <p:xfrm>
          <a:off x="200086" y="1134034"/>
          <a:ext cx="8743829" cy="4400776"/>
        </p:xfrm>
        <a:graphic>
          <a:graphicData uri="http://schemas.openxmlformats.org/drawingml/2006/table">
            <a:tbl>
              <a:tblPr/>
              <a:tblGrid>
                <a:gridCol w="5657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067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338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1374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6521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24984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:p14="http://schemas.microsoft.com/office/powerpoint/2010/main" xmlns="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pic>
        <p:nvPicPr>
          <p:cNvPr id="19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75" y="1124744"/>
            <a:ext cx="9002521" cy="532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" name="Picture 2" descr="D:\админ\ПАСПОРТА========= ВСЕ\ПАСПОРТ БЕЗОПАСНОСТИ ШКОЛЫ 2018г\Сканированный паспорт безопасности\Новая папка\паспорт без стр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59092" y="2184863"/>
            <a:ext cx="2552286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47003" y="5733256"/>
            <a:ext cx="9728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err="1" smtClean="0"/>
              <a:t>Пож</a:t>
            </a:r>
            <a:r>
              <a:rPr lang="ru-RU" sz="1100" dirty="0" smtClean="0"/>
              <a:t>. вод</a:t>
            </a:r>
            <a:endParaRPr lang="ru-RU" sz="1100" dirty="0"/>
          </a:p>
        </p:txBody>
      </p:sp>
      <p:sp>
        <p:nvSpPr>
          <p:cNvPr id="4" name="TextBox 3"/>
          <p:cNvSpPr txBox="1"/>
          <p:nvPr/>
        </p:nvSpPr>
        <p:spPr>
          <a:xfrm>
            <a:off x="5580112" y="5733256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Администрация</a:t>
            </a:r>
            <a:endParaRPr lang="ru-RU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4427984" y="5733256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Участковый МВД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xmlns="" val="56461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74674054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15379205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96413000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2825154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:p14="http://schemas.microsoft.com/office/powerpoint/2010/main" xmlns="" val="41394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90090362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2457643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00088714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757924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10801005"/>
              </p:ext>
            </p:extLst>
          </p:nvPr>
        </p:nvGraphicFramePr>
        <p:xfrm>
          <a:off x="179512" y="1124744"/>
          <a:ext cx="8784977" cy="3350980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СОШ№2»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:p14="http://schemas.microsoft.com/office/powerpoint/2010/main" xmlns="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декларация пожарной безопасности)</a:t>
            </a:r>
          </a:p>
        </p:txBody>
      </p:sp>
      <p:pic>
        <p:nvPicPr>
          <p:cNvPr id="3075" name="Picture 3" descr="D:\админ\1--Учредительные документы\пожарны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6009"/>
            <a:ext cx="7309247" cy="595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2675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p:oleObj spid="_x0000_s1090" name="CorelDRAW" r:id="rId4" imgW="810768" imgH="950976" progId="">
              <p:embed/>
            </p:oleObj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p:oleObj spid="_x0000_s1091" name="CorelDRAW" r:id="rId5" imgW="810768" imgH="950976" progId="">
              <p:embed/>
            </p:oleObj>
          </a:graphicData>
        </a:graphic>
      </p:graphicFrame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4" y="822100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p:oleObj spid="_x0000_s2114" name="Clip" r:id="rId6" imgW="5807075" imgH="3009900" progId="">
              <p:embed/>
            </p:oleObj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p:oleObj spid="_x0000_s2115" name="Clip" r:id="rId8" imgW="527995" imgH="703385" progId="">
                <p:embed/>
              </p:oleObj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:p14="http://schemas.microsoft.com/office/powerpoint/2010/main" xmlns="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8" y="5229200"/>
            <a:ext cx="2242592" cy="89696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2564904"/>
            <a:ext cx="2062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</a:t>
            </a:r>
            <a:r>
              <a:rPr lang="en-US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№2»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 cstate="print"/>
          <a:srcRect l="1181" t="15366" r="2671" b="15366"/>
          <a:stretch/>
        </p:blipFill>
        <p:spPr bwMode="auto">
          <a:xfrm>
            <a:off x="1" y="906009"/>
            <a:ext cx="8820472" cy="57633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Выноска 1 5"/>
          <p:cNvSpPr>
            <a:spLocks/>
          </p:cNvSpPr>
          <p:nvPr/>
        </p:nvSpPr>
        <p:spPr bwMode="auto">
          <a:xfrm>
            <a:off x="4860032" y="4963024"/>
            <a:ext cx="3242945" cy="1080135"/>
          </a:xfrm>
          <a:prstGeom prst="borderCallout1">
            <a:avLst>
              <a:gd name="adj1" fmla="val 1273"/>
              <a:gd name="adj2" fmla="val -34"/>
              <a:gd name="adj3" fmla="val -94109"/>
              <a:gd name="adj4" fmla="val -31129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wrap="square" lIns="68306" tIns="34153" rIns="68306" bIns="34153" anchor="ctr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000" b="1" u="sng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МКОУ «Андийская СОШ№2»</a:t>
            </a:r>
            <a:endParaRPr lang="ru-RU" sz="1200" dirty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000" b="1" u="sng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000" kern="1200" dirty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368983 РД, МР «Ботлихский район», с. Анди</a:t>
            </a:r>
            <a:endParaRPr lang="ru-RU" sz="1200" dirty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000" kern="1200" dirty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Эл. Адрес:</a:t>
            </a:r>
            <a:r>
              <a:rPr lang="en-US" sz="1000" u="sng" kern="1200" dirty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school</a:t>
            </a:r>
            <a:r>
              <a:rPr lang="ru-RU" sz="1000" u="sng" kern="1200" dirty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2.</a:t>
            </a:r>
            <a:r>
              <a:rPr lang="en-US" sz="1000" u="sng" kern="1200" dirty="0" err="1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andi</a:t>
            </a:r>
            <a:r>
              <a:rPr lang="ru-RU" sz="1000" u="sng" kern="1200" dirty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@</a:t>
            </a:r>
            <a:r>
              <a:rPr lang="en-US" sz="1000" u="sng" kern="1200" dirty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mail</a:t>
            </a:r>
            <a:r>
              <a:rPr lang="ru-RU" sz="1000" u="sng" kern="1200" dirty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.</a:t>
            </a:r>
            <a:r>
              <a:rPr lang="en-US" sz="1000" u="sng" kern="1200" dirty="0" err="1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ru</a:t>
            </a:r>
            <a:endParaRPr lang="ru-RU" sz="1200" dirty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000" kern="1200" dirty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телефон/факс </a:t>
            </a:r>
            <a:r>
              <a:rPr lang="ru-RU" sz="1000" kern="1200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89634114545_</a:t>
            </a:r>
            <a:endParaRPr lang="ru-RU" sz="1200" dirty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000" kern="1200" dirty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Руководитель – </a:t>
            </a:r>
            <a:r>
              <a:rPr lang="ru-RU" sz="1000" kern="1200" dirty="0" err="1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Албекгаджиев</a:t>
            </a:r>
            <a:r>
              <a:rPr lang="ru-RU" sz="1000" kern="1200" dirty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 Ахмед </a:t>
            </a:r>
            <a:r>
              <a:rPr lang="ru-RU" sz="1000" kern="1200" dirty="0" err="1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Дулдулаевич</a:t>
            </a:r>
            <a:endParaRPr lang="ru-RU" sz="1200" dirty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000" kern="1200" dirty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моб: 89634114545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34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-135111" y="6803"/>
            <a:ext cx="9279111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 №2»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09839453"/>
              </p:ext>
            </p:extLst>
          </p:nvPr>
        </p:nvGraphicFramePr>
        <p:xfrm>
          <a:off x="0" y="5896894"/>
          <a:ext cx="9144002" cy="1050954"/>
        </p:xfrm>
        <a:graphic>
          <a:graphicData uri="http://schemas.openxmlformats.org/drawingml/2006/table">
            <a:tbl>
              <a:tblPr/>
              <a:tblGrid>
                <a:gridCol w="6115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8357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постройки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последнего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геометрические.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метров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площадь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учащихся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дневное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учащихся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1924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1985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1- 2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1-1эт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м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33 х 12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30*12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1400м2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270/60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0/4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1241654" y="2181680"/>
            <a:ext cx="598555" cy="312614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АУБ</a:t>
              </a:r>
            </a:p>
          </p:txBody>
        </p:sp>
        <p:grpSp>
          <p:nvGrpSpPr>
            <p:cNvPr id="10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11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3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14" name="Text Box 66"/>
          <p:cNvSpPr txBox="1">
            <a:spLocks noChangeArrowheads="1"/>
          </p:cNvSpPr>
          <p:nvPr/>
        </p:nvSpPr>
        <p:spPr bwMode="auto">
          <a:xfrm>
            <a:off x="710461" y="2646759"/>
            <a:ext cx="891147" cy="2941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54139" tIns="77076" rIns="154139" bIns="77076">
            <a:spAutoFit/>
          </a:bodyPr>
          <a:lstStyle/>
          <a:p>
            <a:pPr algn="ctr" defTabSz="2157789">
              <a:spcBef>
                <a:spcPct val="50000"/>
              </a:spcBef>
              <a:defRPr/>
            </a:pPr>
            <a:r>
              <a:rPr lang="ru-RU" sz="9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с.Анди</a:t>
            </a:r>
            <a:endParaRPr lang="ru-RU" sz="9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126037" cy="346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061116"/>
            <a:ext cx="988257" cy="741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" name="Выноска 1 197"/>
          <p:cNvSpPr>
            <a:spLocks/>
          </p:cNvSpPr>
          <p:nvPr/>
        </p:nvSpPr>
        <p:spPr bwMode="auto">
          <a:xfrm>
            <a:off x="5174936" y="1916832"/>
            <a:ext cx="3717544" cy="1080642"/>
          </a:xfrm>
          <a:prstGeom prst="borderCallout1">
            <a:avLst>
              <a:gd name="adj1" fmla="val 97348"/>
              <a:gd name="adj2" fmla="val -290"/>
              <a:gd name="adj3" fmla="val 113285"/>
              <a:gd name="adj4" fmla="val -10786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«Андийская СОШ№2»</a:t>
            </a:r>
          </a:p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368983 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МР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«Ботлихский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район»,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 Анди</a:t>
            </a: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1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school2.andi@mail.ru</a:t>
            </a:r>
            <a:endParaRPr lang="ru-RU" sz="1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Албекгаджиев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Ахмед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улдулаевичвич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9634114545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4" name="Group 3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2487179"/>
              </p:ext>
            </p:extLst>
          </p:nvPr>
        </p:nvGraphicFramePr>
        <p:xfrm>
          <a:off x="2474" y="3863526"/>
          <a:ext cx="3886614" cy="1471130"/>
        </p:xfrm>
        <a:graphic>
          <a:graphicData uri="http://schemas.openxmlformats.org/drawingml/2006/table">
            <a:tbl>
              <a:tblPr/>
              <a:tblGrid>
                <a:gridCol w="13184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24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557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6269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ОШ администрации МО «Ботлихский район» по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штаба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Патхулаев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М.М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25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8807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ФГКУ «Отряд ФПС по РД» ПСЧ-27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ФГКУ «Отряд ФПС по РД» ПСЧ-27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Саидбаталов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А.Г.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8(87252)2-13-61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8(928)298-95-96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8(87252)2-12-14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04330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РОВД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Деж.часть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Участковый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89226361016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6269">
                <a:tc rowSpan="2">
                  <a:txBody>
                    <a:bodyPr/>
                    <a:lstStyle/>
                    <a:p>
                      <a:pPr algn="ctr" defTabSz="752475"/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Андийская </a:t>
                      </a:r>
                      <a:r>
                        <a:rPr lang="ru-RU" sz="700" baseline="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 У</a:t>
                      </a:r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Б</a:t>
                      </a:r>
                      <a:endParaRPr lang="ru-RU" sz="700" dirty="0">
                        <a:solidFill>
                          <a:prstClr val="black"/>
                        </a:solidFill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Абакаров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М.А.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89282979440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Приемный покой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cxnSp>
        <p:nvCxnSpPr>
          <p:cNvPr id="105" name="Прямая со стрелкой 104"/>
          <p:cNvCxnSpPr/>
          <p:nvPr/>
        </p:nvCxnSpPr>
        <p:spPr>
          <a:xfrm>
            <a:off x="1632819" y="2586027"/>
            <a:ext cx="2003344" cy="502878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06" name="Прямоугольник 105"/>
          <p:cNvSpPr/>
          <p:nvPr/>
        </p:nvSpPr>
        <p:spPr>
          <a:xfrm>
            <a:off x="2551391" y="2793838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Прямоугольная выноска 106"/>
          <p:cNvSpPr/>
          <p:nvPr/>
        </p:nvSpPr>
        <p:spPr>
          <a:xfrm>
            <a:off x="2196003" y="1398611"/>
            <a:ext cx="1440160" cy="545469"/>
          </a:xfrm>
          <a:prstGeom prst="wedgeRectCallout">
            <a:avLst>
              <a:gd name="adj1" fmla="val -76512"/>
              <a:gd name="adj2" fmla="val 163526"/>
            </a:avLst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52475"/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Андийская  УБ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Ботлихский </a:t>
            </a: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район, </a:t>
            </a:r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с.Анди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Тел. </a:t>
            </a:r>
            <a:r>
              <a:rPr lang="ru-RU" sz="700" dirty="0" smtClean="0">
                <a:latin typeface="Times New Roman" pitchFamily="18" charset="0"/>
              </a:rPr>
              <a:t>89282979440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</a:rPr>
              <a:t>Койка-мест – 20 чел.</a:t>
            </a:r>
            <a:endParaRPr lang="ru-RU" sz="7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2551390" y="2988383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мин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682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964</TotalTime>
  <Words>4125</Words>
  <Application>Microsoft Office PowerPoint</Application>
  <PresentationFormat>Экран (4:3)</PresentationFormat>
  <Paragraphs>1620</Paragraphs>
  <Slides>31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Тема Office</vt:lpstr>
      <vt:lpstr>CorelDRAW</vt:lpstr>
      <vt:lpstr>Clip</vt:lpstr>
      <vt:lpstr>Ответственный за обработку:  А.Д.Албекгаджиев Тел.: 89634114545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Admin</cp:lastModifiedBy>
  <cp:revision>120</cp:revision>
  <cp:lastPrinted>2017-11-03T08:59:47Z</cp:lastPrinted>
  <dcterms:created xsi:type="dcterms:W3CDTF">2015-10-24T05:28:36Z</dcterms:created>
  <dcterms:modified xsi:type="dcterms:W3CDTF">2019-02-15T12:52:02Z</dcterms:modified>
</cp:coreProperties>
</file>