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slideLayouts/slideLayout11.xml" ContentType="application/vnd.openxmlformats-officedocument.presentationml.slideLayout+xml"/>
  <Override PartName="/ppt/theme/theme11.xml" ContentType="application/vnd.openxmlformats-officedocument.theme+xml"/>
  <Override PartName="/ppt/slideLayouts/slideLayout12.xml" ContentType="application/vnd.openxmlformats-officedocument.presentationml.slideLayout+xml"/>
  <Override PartName="/ppt/theme/theme12.xml" ContentType="application/vnd.openxmlformats-officedocument.theme+xml"/>
  <Override PartName="/ppt/slideLayouts/slideLayout13.xml" ContentType="application/vnd.openxmlformats-officedocument.presentationml.slideLayout+xml"/>
  <Override PartName="/ppt/theme/theme13.xml" ContentType="application/vnd.openxmlformats-officedocument.theme+xml"/>
  <Override PartName="/ppt/slideLayouts/slideLayout14.xml" ContentType="application/vnd.openxmlformats-officedocument.presentationml.slideLayout+xml"/>
  <Override PartName="/ppt/theme/theme14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15.xml" ContentType="application/vnd.openxmlformats-officedocument.theme+xml"/>
  <Override PartName="/ppt/slideLayouts/slideLayout22.xml" ContentType="application/vnd.openxmlformats-officedocument.presentationml.slideLayout+xml"/>
  <Override PartName="/ppt/theme/theme16.xml" ContentType="application/vnd.openxmlformats-officedocument.theme+xml"/>
  <Override PartName="/ppt/slideLayouts/slideLayout23.xml" ContentType="application/vnd.openxmlformats-officedocument.presentationml.slideLayout+xml"/>
  <Override PartName="/ppt/theme/theme1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  <p:sldMasterId id="2147483658" r:id="rId6"/>
    <p:sldMasterId id="2147483660" r:id="rId7"/>
    <p:sldMasterId id="2147483662" r:id="rId8"/>
    <p:sldMasterId id="2147483664" r:id="rId9"/>
    <p:sldMasterId id="2147483666" r:id="rId10"/>
    <p:sldMasterId id="2147483668" r:id="rId11"/>
    <p:sldMasterId id="2147483670" r:id="rId12"/>
    <p:sldMasterId id="2147483672" r:id="rId13"/>
    <p:sldMasterId id="2147483674" r:id="rId14"/>
    <p:sldMasterId id="2147483676" r:id="rId15"/>
    <p:sldMasterId id="2147483684" r:id="rId16"/>
    <p:sldMasterId id="2147483686" r:id="rId17"/>
  </p:sldMasterIdLst>
  <p:sldIdLst>
    <p:sldId id="256" r:id="rId18"/>
    <p:sldId id="257" r:id="rId19"/>
    <p:sldId id="258" r:id="rId20"/>
    <p:sldId id="259" r:id="rId21"/>
    <p:sldId id="260" r:id="rId22"/>
    <p:sldId id="261" r:id="rId23"/>
    <p:sldId id="262" r:id="rId24"/>
    <p:sldId id="263" r:id="rId25"/>
    <p:sldId id="264" r:id="rId26"/>
    <p:sldId id="266" r:id="rId27"/>
    <p:sldId id="267" r:id="rId28"/>
    <p:sldId id="268" r:id="rId29"/>
  </p:sldIdLst>
  <p:sldSz cx="12192000" cy="68580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1.xml"/><Relationship Id="rId26" Type="http://schemas.openxmlformats.org/officeDocument/2006/relationships/slide" Target="slides/slide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4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8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3.xml"/><Relationship Id="rId29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7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6.xml"/><Relationship Id="rId28" Type="http://schemas.openxmlformats.org/officeDocument/2006/relationships/slide" Target="slides/slide1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2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5.xml"/><Relationship Id="rId27" Type="http://schemas.openxmlformats.org/officeDocument/2006/relationships/slide" Target="slides/slide10.xml"/><Relationship Id="rId30" Type="http://schemas.openxmlformats.org/officeDocument/2006/relationships/presProps" Target="presProps.xml"/><Relationship Id="rId8" Type="http://schemas.openxmlformats.org/officeDocument/2006/relationships/slideMaster" Target="slideMasters/slideMaster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04BEA42C-C08B-423E-9E04-3FA6B593D0CD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4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0"/>
          </p:nvPr>
        </p:nvSpPr>
        <p:spPr/>
        <p:txBody>
          <a:bodyPr/>
          <a:lstStyle/>
          <a:p>
            <a:fld id="{5BE99F7C-15F5-47CC-94F5-B15906FBC179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3"/>
          </p:nvPr>
        </p:nvSpPr>
        <p:spPr/>
        <p:txBody>
          <a:bodyPr/>
          <a:lstStyle/>
          <a:p>
            <a:fld id="{9CDB51CA-95B9-43EF-A211-A004F5837E93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4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4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3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6"/>
          </p:nvPr>
        </p:nvSpPr>
        <p:spPr/>
        <p:txBody>
          <a:bodyPr/>
          <a:lstStyle/>
          <a:p>
            <a:fld id="{AF98F717-EB65-422A-B58E-81C951F8E7F5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9"/>
          </p:nvPr>
        </p:nvSpPr>
        <p:spPr/>
        <p:txBody>
          <a:bodyPr/>
          <a:lstStyle/>
          <a:p>
            <a:fld id="{D07E92BB-D501-4458-A326-DD816D4A40C8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42"/>
          </p:nvPr>
        </p:nvSpPr>
        <p:spPr/>
        <p:txBody>
          <a:bodyPr/>
          <a:lstStyle/>
          <a:p>
            <a:fld id="{257C7BCA-6BC2-4E17-8E09-3CE05E9866C7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45"/>
          </p:nvPr>
        </p:nvSpPr>
        <p:spPr/>
        <p:txBody>
          <a:bodyPr/>
          <a:lstStyle/>
          <a:p>
            <a:fld id="{CC76ECC7-FD92-4C37-B20C-E1BBE7063803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4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17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4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45"/>
          </p:nvPr>
        </p:nvSpPr>
        <p:spPr/>
        <p:txBody>
          <a:bodyPr/>
          <a:lstStyle/>
          <a:p>
            <a:fld id="{0A21ECB0-A5EC-4494-A81C-8AE9501720AE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18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4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45"/>
          </p:nvPr>
        </p:nvSpPr>
        <p:spPr/>
        <p:txBody>
          <a:bodyPr/>
          <a:lstStyle/>
          <a:p>
            <a:fld id="{9191D257-4082-44F7-A77A-273EFADDEC10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5"/>
          </p:nvPr>
        </p:nvSpPr>
        <p:spPr/>
        <p:txBody>
          <a:bodyPr/>
          <a:lstStyle/>
          <a:p>
            <a:fld id="{A4B0B9F3-031D-4B35-AD09-507F5519337A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5"/>
          </p:nvPr>
        </p:nvSpPr>
        <p:spPr/>
        <p:txBody>
          <a:bodyPr/>
          <a:lstStyle/>
          <a:p>
            <a:fld id="{42737C6A-DAA6-4E9C-9CFE-573678FEC7C4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AADAEFEB-3067-4E41-B74B-3B8C5F2AB1DE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18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45"/>
          </p:nvPr>
        </p:nvSpPr>
        <p:spPr/>
        <p:txBody>
          <a:bodyPr/>
          <a:lstStyle/>
          <a:p>
            <a:fld id="{3AC2148F-48F9-4B36-BBA6-C8F363BCE4DC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5"/>
          </p:nvPr>
        </p:nvSpPr>
        <p:spPr/>
        <p:txBody>
          <a:bodyPr/>
          <a:lstStyle/>
          <a:p>
            <a:fld id="{AAAD401D-A306-42E7-B590-10857EA0A478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8"/>
          </p:nvPr>
        </p:nvSpPr>
        <p:spPr/>
        <p:txBody>
          <a:bodyPr/>
          <a:lstStyle/>
          <a:p>
            <a:fld id="{59012755-F8E0-4336-B22F-7CF9F4B9EC33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1"/>
          </p:nvPr>
        </p:nvSpPr>
        <p:spPr/>
        <p:txBody>
          <a:bodyPr/>
          <a:lstStyle/>
          <a:p>
            <a:fld id="{3FE4362D-E3F7-4E70-8F9E-D7F14E446882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C3DFAA5C-FF8C-4A99-B1FC-DA84F3D2BF52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7768EC3B-4E41-4FB6-8A13-548E80AB97D3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5"/>
          </p:nvPr>
        </p:nvSpPr>
        <p:spPr/>
        <p:txBody>
          <a:bodyPr/>
          <a:lstStyle/>
          <a:p>
            <a:fld id="{00FC18C3-B1C4-483D-84DD-67C9C04F488F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E1EA4CB4-9B72-4673-B2F0-27914C5267E6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fld id="{3CA52906-14A7-4527-8216-040A029AD5BB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4"/>
          </p:nvPr>
        </p:nvSpPr>
        <p:spPr/>
        <p:txBody>
          <a:bodyPr/>
          <a:lstStyle/>
          <a:p>
            <a:fld id="{EC6AC40B-C762-4D40-AEDE-2C88DDB1C780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F374FD34-413F-4707-8013-1F6EE8CC51F6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theme" Target="../theme/theme15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1.png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27E2E"/>
            </a:gs>
            <a:gs pos="50000">
              <a:srgbClr val="D44208"/>
            </a:gs>
            <a:gs pos="100000">
              <a:srgbClr val="690D00"/>
            </a:gs>
          </a:gsLst>
          <a:lin ang="25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 descr="hashOverlay-FullResolve.png"/>
          <p:cNvPicPr/>
          <p:nvPr/>
        </p:nvPicPr>
        <p:blipFill>
          <a:blip r:embed="rId3">
            <a:alphaModFix amt="10000"/>
          </a:blip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" name="Picture 6" descr="HD-ShadowLong.png"/>
          <p:cNvPicPr/>
          <p:nvPr/>
        </p:nvPicPr>
        <p:blipFill>
          <a:blip r:embed="rId4"/>
          <a:stretch/>
        </p:blipFill>
        <p:spPr>
          <a:xfrm>
            <a:off x="0" y="4242960"/>
            <a:ext cx="8967600" cy="275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" name="Picture 7" descr="HD-ShadowShort.png"/>
          <p:cNvPicPr/>
          <p:nvPr/>
        </p:nvPicPr>
        <p:blipFill>
          <a:blip r:embed="rId5"/>
          <a:stretch/>
        </p:blipFill>
        <p:spPr>
          <a:xfrm>
            <a:off x="9111600" y="4243680"/>
            <a:ext cx="3076920" cy="276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" name="Rectangle 8"/>
          <p:cNvSpPr/>
          <p:nvPr/>
        </p:nvSpPr>
        <p:spPr>
          <a:xfrm>
            <a:off x="0" y="2590200"/>
            <a:ext cx="8967600" cy="165996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" name="Rectangle 9"/>
          <p:cNvSpPr/>
          <p:nvPr/>
        </p:nvSpPr>
        <p:spPr>
          <a:xfrm>
            <a:off x="9111600" y="2590200"/>
            <a:ext cx="3076920" cy="1659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0400" y="2733840"/>
            <a:ext cx="8143920" cy="1372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r" defTabSz="914400">
              <a:lnSpc>
                <a:spcPct val="90000"/>
              </a:lnSpc>
              <a:buNone/>
            </a:pPr>
            <a:r>
              <a:rPr lang="ru-RU" sz="5400" b="0" u="none" strike="noStrike">
                <a:solidFill>
                  <a:schemeClr val="lt1"/>
                </a:solidFill>
                <a:uFillTx/>
                <a:latin typeface="Trebuchet MS"/>
              </a:rPr>
              <a:t>Образец заголовка</a:t>
            </a:r>
            <a:endParaRPr lang="en-US" sz="54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 idx="1"/>
          </p:nvPr>
        </p:nvSpPr>
        <p:spPr>
          <a:xfrm>
            <a:off x="7551000" y="593604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ru-RU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ru-RU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&lt;дата/время&gt;</a:t>
            </a:r>
            <a:endParaRPr lang="ru-RU" sz="105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 type="ftr" idx="2"/>
          </p:nvPr>
        </p:nvSpPr>
        <p:spPr>
          <a:xfrm>
            <a:off x="680400" y="5936040"/>
            <a:ext cx="68702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FFFFFF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8" name="PlaceHolder 4"/>
          <p:cNvSpPr>
            <a:spLocks noGrp="1"/>
          </p:cNvSpPr>
          <p:nvPr>
            <p:ph type="sldNum" idx="3"/>
          </p:nvPr>
        </p:nvSpPr>
        <p:spPr>
          <a:xfrm>
            <a:off x="9255240" y="2750400"/>
            <a:ext cx="1171440" cy="1356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ru-RU" sz="36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fld id="{D7C76554-C85A-425A-A1C2-47CEA1FD6B8A}" type="slidenum">
              <a:rPr lang="ru-RU" sz="36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‹#›</a:t>
            </a:fld>
            <a:endParaRPr lang="ru-RU" sz="36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9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chemeClr val="lt1"/>
                </a:solidFill>
                <a:uFillTx/>
                <a:latin typeface="Trebuchet MS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lt1"/>
                </a:solidFill>
                <a:uFillTx/>
                <a:latin typeface="Trebuchet MS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chemeClr val="lt1"/>
                </a:solidFill>
                <a:uFillTx/>
                <a:latin typeface="Trebuchet MS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600" b="0" u="none" strike="noStrike">
                <a:solidFill>
                  <a:schemeClr val="lt1"/>
                </a:solidFill>
                <a:uFillTx/>
                <a:latin typeface="Trebuchet MS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lt1"/>
                </a:solidFill>
                <a:uFillTx/>
                <a:latin typeface="Trebuchet MS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lt1"/>
                </a:solidFill>
                <a:uFillTx/>
                <a:latin typeface="Trebuchet MS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lt1"/>
                </a:solidFill>
                <a:uFillTx/>
                <a:latin typeface="Trebuchet MS"/>
              </a:rPr>
              <a:t>Седьмой уровень структуры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27E2E"/>
            </a:gs>
            <a:gs pos="50000">
              <a:srgbClr val="D44208"/>
            </a:gs>
            <a:gs pos="100000">
              <a:srgbClr val="690D00"/>
            </a:gs>
          </a:gsLst>
          <a:lin ang="25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6" descr="hashOverlay-FullResolve.png"/>
          <p:cNvPicPr/>
          <p:nvPr/>
        </p:nvPicPr>
        <p:blipFill>
          <a:blip r:embed="rId3">
            <a:alphaModFix amt="10000"/>
          </a:blip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8" name="Picture 14" descr="HD-ShadowLong.png"/>
          <p:cNvPicPr/>
          <p:nvPr/>
        </p:nvPicPr>
        <p:blipFill>
          <a:blip r:embed="rId4"/>
          <a:stretch/>
        </p:blipFill>
        <p:spPr>
          <a:xfrm>
            <a:off x="0" y="1970280"/>
            <a:ext cx="10437480" cy="320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9" name="Picture 15" descr="HD-ShadowShort.png"/>
          <p:cNvPicPr/>
          <p:nvPr/>
        </p:nvPicPr>
        <p:blipFill>
          <a:blip r:embed="rId5"/>
          <a:stretch/>
        </p:blipFill>
        <p:spPr>
          <a:xfrm>
            <a:off x="10585800" y="1971360"/>
            <a:ext cx="1602720" cy="144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0" name="Rectangle 16"/>
          <p:cNvSpPr/>
          <p:nvPr/>
        </p:nvSpPr>
        <p:spPr>
          <a:xfrm>
            <a:off x="0" y="609480"/>
            <a:ext cx="10437480" cy="136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11" name="Rectangle 17"/>
          <p:cNvSpPr/>
          <p:nvPr/>
        </p:nvSpPr>
        <p:spPr>
          <a:xfrm>
            <a:off x="10585800" y="609480"/>
            <a:ext cx="1602720" cy="136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80400" y="753120"/>
            <a:ext cx="9613440" cy="10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3600" b="0" u="none" strike="noStrike">
                <a:solidFill>
                  <a:schemeClr val="lt1"/>
                </a:solidFill>
                <a:uFillTx/>
                <a:latin typeface="Trebuchet MS"/>
              </a:rPr>
              <a:t>Образец заголовка</a:t>
            </a:r>
            <a:endParaRPr lang="en-US" sz="36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680400" y="2336760"/>
            <a:ext cx="9613440" cy="3598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ru-RU" sz="2400" b="0" u="none" strike="noStrike">
                <a:solidFill>
                  <a:schemeClr val="lt1"/>
                </a:solidFill>
                <a:uFillTx/>
                <a:latin typeface="Trebuchet MS"/>
              </a:rPr>
              <a:t>Образец текста</a:t>
            </a:r>
            <a:endParaRPr lang="en-US" sz="2400" b="0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2000" b="0" u="none" strike="noStrike">
                <a:solidFill>
                  <a:schemeClr val="lt1"/>
                </a:solidFill>
                <a:uFillTx/>
                <a:latin typeface="Trebuchet MS"/>
              </a:rPr>
              <a:t>Второй уровень</a:t>
            </a:r>
            <a:endParaRPr lang="en-US" sz="2000" b="0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1800" b="0" u="none" strike="noStrike">
                <a:solidFill>
                  <a:schemeClr val="lt1"/>
                </a:solidFill>
                <a:uFillTx/>
                <a:latin typeface="Trebuchet MS"/>
              </a:rPr>
              <a:t>Третий уровень</a:t>
            </a:r>
            <a:endParaRPr lang="en-US" sz="1800" b="0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1600" b="0" u="none" strike="noStrike">
                <a:solidFill>
                  <a:schemeClr val="lt1"/>
                </a:solidFill>
                <a:uFillTx/>
                <a:latin typeface="Trebuchet MS"/>
              </a:rPr>
              <a:t>Четвертый уровень</a:t>
            </a:r>
            <a:endParaRPr lang="en-US" sz="1600" b="0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1600" b="0" u="none" strike="noStrike">
                <a:solidFill>
                  <a:schemeClr val="lt1"/>
                </a:solidFill>
                <a:uFillTx/>
                <a:latin typeface="Trebuchet MS"/>
              </a:rPr>
              <a:t>Пятый уровень</a:t>
            </a:r>
            <a:endParaRPr lang="en-US" sz="16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dt" idx="28"/>
          </p:nvPr>
        </p:nvSpPr>
        <p:spPr>
          <a:xfrm>
            <a:off x="7551000" y="593604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ru-RU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ru-RU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&lt;дата/время&gt;</a:t>
            </a:r>
            <a:endParaRPr lang="ru-RU" sz="105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 type="ftr" idx="29"/>
          </p:nvPr>
        </p:nvSpPr>
        <p:spPr>
          <a:xfrm>
            <a:off x="680400" y="5936040"/>
            <a:ext cx="68702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FFFFFF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16" name="PlaceHolder 5"/>
          <p:cNvSpPr>
            <a:spLocks noGrp="1"/>
          </p:cNvSpPr>
          <p:nvPr>
            <p:ph type="sldNum" idx="30"/>
          </p:nvPr>
        </p:nvSpPr>
        <p:spPr>
          <a:xfrm>
            <a:off x="10729440" y="753120"/>
            <a:ext cx="1153800" cy="1090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ru-RU" sz="36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fld id="{38E9EE14-CFC5-46CA-81AF-7B6EC13F0224}" type="slidenum">
              <a:rPr lang="ru-RU" sz="36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‹#›</a:t>
            </a:fld>
            <a:endParaRPr lang="ru-RU" sz="36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27E2E"/>
            </a:gs>
            <a:gs pos="50000">
              <a:srgbClr val="D44208"/>
            </a:gs>
            <a:gs pos="100000">
              <a:srgbClr val="690D00"/>
            </a:gs>
          </a:gsLst>
          <a:lin ang="25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Picture 6" descr="hashOverlay-FullResolve.png"/>
          <p:cNvPicPr/>
          <p:nvPr/>
        </p:nvPicPr>
        <p:blipFill>
          <a:blip r:embed="rId3">
            <a:alphaModFix amt="10000"/>
          </a:blip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0" name="Picture 6" descr="HD-ShadowLong.png"/>
          <p:cNvPicPr/>
          <p:nvPr/>
        </p:nvPicPr>
        <p:blipFill>
          <a:blip r:embed="rId4"/>
          <a:stretch/>
        </p:blipFill>
        <p:spPr>
          <a:xfrm>
            <a:off x="0" y="4087080"/>
            <a:ext cx="10437480" cy="320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1" name="Picture 7" descr="HD-ShadowShort.png"/>
          <p:cNvPicPr/>
          <p:nvPr/>
        </p:nvPicPr>
        <p:blipFill>
          <a:blip r:embed="rId5"/>
          <a:stretch/>
        </p:blipFill>
        <p:spPr>
          <a:xfrm>
            <a:off x="10585800" y="4087800"/>
            <a:ext cx="1602720" cy="144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2" name="Rectangle 8"/>
          <p:cNvSpPr/>
          <p:nvPr/>
        </p:nvSpPr>
        <p:spPr>
          <a:xfrm>
            <a:off x="0" y="2726280"/>
            <a:ext cx="10437480" cy="136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23" name="Rectangle 9"/>
          <p:cNvSpPr/>
          <p:nvPr/>
        </p:nvSpPr>
        <p:spPr>
          <a:xfrm>
            <a:off x="10585800" y="2726280"/>
            <a:ext cx="1602720" cy="136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680400" y="2869920"/>
            <a:ext cx="9613440" cy="1090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algn="r" defTabSz="914400">
              <a:lnSpc>
                <a:spcPct val="90000"/>
              </a:lnSpc>
              <a:buNone/>
            </a:pPr>
            <a:r>
              <a:rPr lang="ru-RU" sz="3600" b="0" u="none" strike="noStrike">
                <a:solidFill>
                  <a:schemeClr val="lt1"/>
                </a:solidFill>
                <a:uFillTx/>
                <a:latin typeface="Trebuchet MS"/>
              </a:rPr>
              <a:t>Образец заголовка</a:t>
            </a:r>
            <a:endParaRPr lang="en-US" sz="36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680400" y="4232160"/>
            <a:ext cx="9613440" cy="1703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algn="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0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Образец текста</a:t>
            </a:r>
            <a:endParaRPr lang="en-US" sz="20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 type="dt" idx="31"/>
          </p:nvPr>
        </p:nvSpPr>
        <p:spPr>
          <a:xfrm>
            <a:off x="7551000" y="593604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ru-RU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ru-RU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&lt;дата/время&gt;</a:t>
            </a:r>
            <a:endParaRPr lang="ru-RU" sz="105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127" name="PlaceHolder 4"/>
          <p:cNvSpPr>
            <a:spLocks noGrp="1"/>
          </p:cNvSpPr>
          <p:nvPr>
            <p:ph type="ftr" idx="32"/>
          </p:nvPr>
        </p:nvSpPr>
        <p:spPr>
          <a:xfrm>
            <a:off x="680400" y="5936040"/>
            <a:ext cx="68702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FFFFFF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28" name="PlaceHolder 5"/>
          <p:cNvSpPr>
            <a:spLocks noGrp="1"/>
          </p:cNvSpPr>
          <p:nvPr>
            <p:ph type="sldNum" idx="33"/>
          </p:nvPr>
        </p:nvSpPr>
        <p:spPr>
          <a:xfrm>
            <a:off x="10729440" y="2869920"/>
            <a:ext cx="1153800" cy="1090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ru-RU" sz="36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fld id="{3F311B21-04CB-4E1F-A845-08AB27CCDB9F}" type="slidenum">
              <a:rPr lang="ru-RU" sz="36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‹#›</a:t>
            </a:fld>
            <a:endParaRPr lang="ru-RU" sz="36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27E2E"/>
            </a:gs>
            <a:gs pos="50000">
              <a:srgbClr val="D44208"/>
            </a:gs>
            <a:gs pos="100000">
              <a:srgbClr val="690D00"/>
            </a:gs>
          </a:gsLst>
          <a:lin ang="25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Picture 6" descr="hashOverlay-FullResolve.png"/>
          <p:cNvPicPr/>
          <p:nvPr/>
        </p:nvPicPr>
        <p:blipFill>
          <a:blip r:embed="rId3">
            <a:alphaModFix amt="10000"/>
          </a:blip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0" name="Picture 7" descr="HD-ShadowLong.png"/>
          <p:cNvPicPr/>
          <p:nvPr/>
        </p:nvPicPr>
        <p:blipFill>
          <a:blip r:embed="rId4"/>
          <a:stretch/>
        </p:blipFill>
        <p:spPr>
          <a:xfrm>
            <a:off x="0" y="1970280"/>
            <a:ext cx="10437480" cy="320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1" name="Picture 8" descr="HD-ShadowShort.png"/>
          <p:cNvPicPr/>
          <p:nvPr/>
        </p:nvPicPr>
        <p:blipFill>
          <a:blip r:embed="rId5"/>
          <a:stretch/>
        </p:blipFill>
        <p:spPr>
          <a:xfrm>
            <a:off x="10585800" y="1971360"/>
            <a:ext cx="1602720" cy="144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2" name="Rectangle 9"/>
          <p:cNvSpPr/>
          <p:nvPr/>
        </p:nvSpPr>
        <p:spPr>
          <a:xfrm>
            <a:off x="0" y="609480"/>
            <a:ext cx="10437480" cy="136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33" name="Rectangle 10"/>
          <p:cNvSpPr/>
          <p:nvPr/>
        </p:nvSpPr>
        <p:spPr>
          <a:xfrm>
            <a:off x="10585800" y="609480"/>
            <a:ext cx="1602720" cy="136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680400" y="753120"/>
            <a:ext cx="9613440" cy="10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3600" b="0" u="none" strike="noStrike">
                <a:solidFill>
                  <a:schemeClr val="lt1"/>
                </a:solidFill>
                <a:uFillTx/>
                <a:latin typeface="Trebuchet MS"/>
              </a:rPr>
              <a:t>Образец заголовка</a:t>
            </a:r>
            <a:endParaRPr lang="en-US" sz="36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680400" y="2336760"/>
            <a:ext cx="4698000" cy="3598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ru-RU" sz="2400" b="0" u="none" strike="noStrike">
                <a:solidFill>
                  <a:schemeClr val="lt1"/>
                </a:solidFill>
                <a:uFillTx/>
                <a:latin typeface="Trebuchet MS"/>
              </a:rPr>
              <a:t>Образец текста</a:t>
            </a:r>
            <a:endParaRPr lang="en-US" sz="2400" b="0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2000" b="0" u="none" strike="noStrike">
                <a:solidFill>
                  <a:schemeClr val="lt1"/>
                </a:solidFill>
                <a:uFillTx/>
                <a:latin typeface="Trebuchet MS"/>
              </a:rPr>
              <a:t>Второй уровень</a:t>
            </a:r>
            <a:endParaRPr lang="en-US" sz="2000" b="0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1800" b="0" u="none" strike="noStrike">
                <a:solidFill>
                  <a:schemeClr val="lt1"/>
                </a:solidFill>
                <a:uFillTx/>
                <a:latin typeface="Trebuchet MS"/>
              </a:rPr>
              <a:t>Третий уровень</a:t>
            </a:r>
            <a:endParaRPr lang="en-US" sz="1800" b="0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1600" b="0" u="none" strike="noStrike">
                <a:solidFill>
                  <a:schemeClr val="lt1"/>
                </a:solidFill>
                <a:uFillTx/>
                <a:latin typeface="Trebuchet MS"/>
              </a:rPr>
              <a:t>Четвертый уровень</a:t>
            </a:r>
            <a:endParaRPr lang="en-US" sz="1600" b="0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1600" b="0" u="none" strike="noStrike">
                <a:solidFill>
                  <a:schemeClr val="lt1"/>
                </a:solidFill>
                <a:uFillTx/>
                <a:latin typeface="Trebuchet MS"/>
              </a:rPr>
              <a:t>Пятый уровень</a:t>
            </a:r>
            <a:endParaRPr lang="en-US" sz="16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136" name="PlaceHolder 3"/>
          <p:cNvSpPr>
            <a:spLocks noGrp="1"/>
          </p:cNvSpPr>
          <p:nvPr>
            <p:ph type="body"/>
          </p:nvPr>
        </p:nvSpPr>
        <p:spPr>
          <a:xfrm>
            <a:off x="5594040" y="2336760"/>
            <a:ext cx="4699800" cy="3598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ru-RU" sz="2400" b="0" u="none" strike="noStrike">
                <a:solidFill>
                  <a:schemeClr val="lt1"/>
                </a:solidFill>
                <a:uFillTx/>
                <a:latin typeface="Trebuchet MS"/>
              </a:rPr>
              <a:t>Образец текста</a:t>
            </a:r>
            <a:endParaRPr lang="en-US" sz="2400" b="0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2000" b="0" u="none" strike="noStrike">
                <a:solidFill>
                  <a:schemeClr val="lt1"/>
                </a:solidFill>
                <a:uFillTx/>
                <a:latin typeface="Trebuchet MS"/>
              </a:rPr>
              <a:t>Второй уровень</a:t>
            </a:r>
            <a:endParaRPr lang="en-US" sz="2000" b="0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1800" b="0" u="none" strike="noStrike">
                <a:solidFill>
                  <a:schemeClr val="lt1"/>
                </a:solidFill>
                <a:uFillTx/>
                <a:latin typeface="Trebuchet MS"/>
              </a:rPr>
              <a:t>Третий уровень</a:t>
            </a:r>
            <a:endParaRPr lang="en-US" sz="1800" b="0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1600" b="0" u="none" strike="noStrike">
                <a:solidFill>
                  <a:schemeClr val="lt1"/>
                </a:solidFill>
                <a:uFillTx/>
                <a:latin typeface="Trebuchet MS"/>
              </a:rPr>
              <a:t>Четвертый уровень</a:t>
            </a:r>
            <a:endParaRPr lang="en-US" sz="1600" b="0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1600" b="0" u="none" strike="noStrike">
                <a:solidFill>
                  <a:schemeClr val="lt1"/>
                </a:solidFill>
                <a:uFillTx/>
                <a:latin typeface="Trebuchet MS"/>
              </a:rPr>
              <a:t>Пятый уровень</a:t>
            </a:r>
            <a:endParaRPr lang="en-US" sz="16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137" name="PlaceHolder 4"/>
          <p:cNvSpPr>
            <a:spLocks noGrp="1"/>
          </p:cNvSpPr>
          <p:nvPr>
            <p:ph type="dt" idx="34"/>
          </p:nvPr>
        </p:nvSpPr>
        <p:spPr>
          <a:xfrm>
            <a:off x="7551000" y="593604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ru-RU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ru-RU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&lt;дата/время&gt;</a:t>
            </a:r>
            <a:endParaRPr lang="ru-RU" sz="105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138" name="PlaceHolder 5"/>
          <p:cNvSpPr>
            <a:spLocks noGrp="1"/>
          </p:cNvSpPr>
          <p:nvPr>
            <p:ph type="ftr" idx="35"/>
          </p:nvPr>
        </p:nvSpPr>
        <p:spPr>
          <a:xfrm>
            <a:off x="680400" y="5936040"/>
            <a:ext cx="68702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FFFFFF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39" name="PlaceHolder 6"/>
          <p:cNvSpPr>
            <a:spLocks noGrp="1"/>
          </p:cNvSpPr>
          <p:nvPr>
            <p:ph type="sldNum" idx="36"/>
          </p:nvPr>
        </p:nvSpPr>
        <p:spPr>
          <a:xfrm>
            <a:off x="10729440" y="753120"/>
            <a:ext cx="1153800" cy="1090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ru-RU" sz="36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fld id="{26D63BB5-7235-4ED7-BE19-6880E4EFD442}" type="slidenum">
              <a:rPr lang="ru-RU" sz="36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‹#›</a:t>
            </a:fld>
            <a:endParaRPr lang="ru-RU" sz="36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27E2E"/>
            </a:gs>
            <a:gs pos="50000">
              <a:srgbClr val="D44208"/>
            </a:gs>
            <a:gs pos="100000">
              <a:srgbClr val="690D00"/>
            </a:gs>
          </a:gsLst>
          <a:lin ang="25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Picture 6" descr="hashOverlay-FullResolve.png"/>
          <p:cNvPicPr/>
          <p:nvPr/>
        </p:nvPicPr>
        <p:blipFill>
          <a:blip r:embed="rId3">
            <a:alphaModFix amt="10000"/>
          </a:blip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4" name="Picture 9" descr="HD-ShadowLong.png"/>
          <p:cNvPicPr/>
          <p:nvPr/>
        </p:nvPicPr>
        <p:blipFill>
          <a:blip r:embed="rId4"/>
          <a:stretch/>
        </p:blipFill>
        <p:spPr>
          <a:xfrm>
            <a:off x="0" y="1970280"/>
            <a:ext cx="10437480" cy="320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5" name="Picture 10" descr="HD-ShadowShort.png"/>
          <p:cNvPicPr/>
          <p:nvPr/>
        </p:nvPicPr>
        <p:blipFill>
          <a:blip r:embed="rId5"/>
          <a:stretch/>
        </p:blipFill>
        <p:spPr>
          <a:xfrm>
            <a:off x="10585800" y="1971360"/>
            <a:ext cx="1602720" cy="144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6" name="Rectangle 11"/>
          <p:cNvSpPr/>
          <p:nvPr/>
        </p:nvSpPr>
        <p:spPr>
          <a:xfrm>
            <a:off x="0" y="609480"/>
            <a:ext cx="10437480" cy="136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47" name="Rectangle 12"/>
          <p:cNvSpPr/>
          <p:nvPr/>
        </p:nvSpPr>
        <p:spPr>
          <a:xfrm>
            <a:off x="10585800" y="609480"/>
            <a:ext cx="1602720" cy="136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680400" y="753120"/>
            <a:ext cx="9613440" cy="10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3600" b="0" u="none" strike="noStrike">
                <a:solidFill>
                  <a:schemeClr val="lt1"/>
                </a:solidFill>
                <a:uFillTx/>
                <a:latin typeface="Trebuchet MS"/>
              </a:rPr>
              <a:t>Образец заголовка</a:t>
            </a:r>
            <a:endParaRPr lang="en-US" sz="36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 type="body"/>
          </p:nvPr>
        </p:nvSpPr>
        <p:spPr>
          <a:xfrm>
            <a:off x="906480" y="2336760"/>
            <a:ext cx="4471920" cy="69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400" b="1" u="none" strike="noStrike">
                <a:solidFill>
                  <a:schemeClr val="lt1"/>
                </a:solidFill>
                <a:uFillTx/>
                <a:latin typeface="Trebuchet MS"/>
              </a:rPr>
              <a:t>Образец текста</a:t>
            </a:r>
            <a:endParaRPr lang="en-US" sz="24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150" name="PlaceHolder 3"/>
          <p:cNvSpPr>
            <a:spLocks noGrp="1"/>
          </p:cNvSpPr>
          <p:nvPr>
            <p:ph type="body"/>
          </p:nvPr>
        </p:nvSpPr>
        <p:spPr>
          <a:xfrm>
            <a:off x="680400" y="3030120"/>
            <a:ext cx="4698000" cy="2905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ru-RU" sz="2400" b="0" u="none" strike="noStrike">
                <a:solidFill>
                  <a:schemeClr val="lt1"/>
                </a:solidFill>
                <a:uFillTx/>
                <a:latin typeface="Trebuchet MS"/>
              </a:rPr>
              <a:t>Образец текста</a:t>
            </a:r>
            <a:endParaRPr lang="en-US" sz="2400" b="0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2000" b="0" u="none" strike="noStrike">
                <a:solidFill>
                  <a:schemeClr val="lt1"/>
                </a:solidFill>
                <a:uFillTx/>
                <a:latin typeface="Trebuchet MS"/>
              </a:rPr>
              <a:t>Второй уровень</a:t>
            </a:r>
            <a:endParaRPr lang="en-US" sz="2000" b="0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1800" b="0" u="none" strike="noStrike">
                <a:solidFill>
                  <a:schemeClr val="lt1"/>
                </a:solidFill>
                <a:uFillTx/>
                <a:latin typeface="Trebuchet MS"/>
              </a:rPr>
              <a:t>Третий уровень</a:t>
            </a:r>
            <a:endParaRPr lang="en-US" sz="1800" b="0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1600" b="0" u="none" strike="noStrike">
                <a:solidFill>
                  <a:schemeClr val="lt1"/>
                </a:solidFill>
                <a:uFillTx/>
                <a:latin typeface="Trebuchet MS"/>
              </a:rPr>
              <a:t>Четвертый уровень</a:t>
            </a:r>
            <a:endParaRPr lang="en-US" sz="1600" b="0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1600" b="0" u="none" strike="noStrike">
                <a:solidFill>
                  <a:schemeClr val="lt1"/>
                </a:solidFill>
                <a:uFillTx/>
                <a:latin typeface="Trebuchet MS"/>
              </a:rPr>
              <a:t>Пятый уровень</a:t>
            </a:r>
            <a:endParaRPr lang="en-US" sz="16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151" name="PlaceHolder 4"/>
          <p:cNvSpPr>
            <a:spLocks noGrp="1"/>
          </p:cNvSpPr>
          <p:nvPr>
            <p:ph type="body"/>
          </p:nvPr>
        </p:nvSpPr>
        <p:spPr>
          <a:xfrm>
            <a:off x="5820120" y="2336760"/>
            <a:ext cx="4473720" cy="691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400" b="1" u="none" strike="noStrike">
                <a:solidFill>
                  <a:schemeClr val="lt1"/>
                </a:solidFill>
                <a:uFillTx/>
                <a:latin typeface="Trebuchet MS"/>
              </a:rPr>
              <a:t>Образец текста</a:t>
            </a:r>
            <a:endParaRPr lang="en-US" sz="24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152" name="PlaceHolder 5"/>
          <p:cNvSpPr>
            <a:spLocks noGrp="1"/>
          </p:cNvSpPr>
          <p:nvPr>
            <p:ph type="body"/>
          </p:nvPr>
        </p:nvSpPr>
        <p:spPr>
          <a:xfrm>
            <a:off x="5594040" y="3030120"/>
            <a:ext cx="4699800" cy="2905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ru-RU" sz="2400" b="0" u="none" strike="noStrike">
                <a:solidFill>
                  <a:schemeClr val="lt1"/>
                </a:solidFill>
                <a:uFillTx/>
                <a:latin typeface="Trebuchet MS"/>
              </a:rPr>
              <a:t>Образец текста</a:t>
            </a:r>
            <a:endParaRPr lang="en-US" sz="2400" b="0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2000" b="0" u="none" strike="noStrike">
                <a:solidFill>
                  <a:schemeClr val="lt1"/>
                </a:solidFill>
                <a:uFillTx/>
                <a:latin typeface="Trebuchet MS"/>
              </a:rPr>
              <a:t>Второй уровень</a:t>
            </a:r>
            <a:endParaRPr lang="en-US" sz="2000" b="0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1800" b="0" u="none" strike="noStrike">
                <a:solidFill>
                  <a:schemeClr val="lt1"/>
                </a:solidFill>
                <a:uFillTx/>
                <a:latin typeface="Trebuchet MS"/>
              </a:rPr>
              <a:t>Третий уровень</a:t>
            </a:r>
            <a:endParaRPr lang="en-US" sz="1800" b="0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1600" b="0" u="none" strike="noStrike">
                <a:solidFill>
                  <a:schemeClr val="lt1"/>
                </a:solidFill>
                <a:uFillTx/>
                <a:latin typeface="Trebuchet MS"/>
              </a:rPr>
              <a:t>Четвертый уровень</a:t>
            </a:r>
            <a:endParaRPr lang="en-US" sz="1600" b="0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1600" b="0" u="none" strike="noStrike">
                <a:solidFill>
                  <a:schemeClr val="lt1"/>
                </a:solidFill>
                <a:uFillTx/>
                <a:latin typeface="Trebuchet MS"/>
              </a:rPr>
              <a:t>Пятый уровень</a:t>
            </a:r>
            <a:endParaRPr lang="en-US" sz="16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153" name="PlaceHolder 6"/>
          <p:cNvSpPr>
            <a:spLocks noGrp="1"/>
          </p:cNvSpPr>
          <p:nvPr>
            <p:ph type="dt" idx="37"/>
          </p:nvPr>
        </p:nvSpPr>
        <p:spPr>
          <a:xfrm>
            <a:off x="7551000" y="593604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ru-RU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ru-RU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&lt;дата/время&gt;</a:t>
            </a:r>
            <a:endParaRPr lang="ru-RU" sz="105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154" name="PlaceHolder 7"/>
          <p:cNvSpPr>
            <a:spLocks noGrp="1"/>
          </p:cNvSpPr>
          <p:nvPr>
            <p:ph type="ftr" idx="38"/>
          </p:nvPr>
        </p:nvSpPr>
        <p:spPr>
          <a:xfrm>
            <a:off x="680400" y="5936040"/>
            <a:ext cx="68702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FFFFFF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55" name="PlaceHolder 8"/>
          <p:cNvSpPr>
            <a:spLocks noGrp="1"/>
          </p:cNvSpPr>
          <p:nvPr>
            <p:ph type="sldNum" idx="39"/>
          </p:nvPr>
        </p:nvSpPr>
        <p:spPr>
          <a:xfrm>
            <a:off x="10729440" y="753120"/>
            <a:ext cx="1153800" cy="1090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ru-RU" sz="36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fld id="{84B45D10-EBEB-4E3B-A6BD-1B1C6E53377E}" type="slidenum">
              <a:rPr lang="ru-RU" sz="36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‹#›</a:t>
            </a:fld>
            <a:endParaRPr lang="ru-RU" sz="36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27E2E"/>
            </a:gs>
            <a:gs pos="50000">
              <a:srgbClr val="D44208"/>
            </a:gs>
            <a:gs pos="100000">
              <a:srgbClr val="690D00"/>
            </a:gs>
          </a:gsLst>
          <a:lin ang="25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Picture 6" descr="hashOverlay-FullResolve.png"/>
          <p:cNvPicPr/>
          <p:nvPr/>
        </p:nvPicPr>
        <p:blipFill>
          <a:blip r:embed="rId3">
            <a:alphaModFix amt="10000"/>
          </a:blip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7" name="Picture 5" descr="HD-ShadowLong.png"/>
          <p:cNvPicPr/>
          <p:nvPr/>
        </p:nvPicPr>
        <p:blipFill>
          <a:blip r:embed="rId4"/>
          <a:stretch/>
        </p:blipFill>
        <p:spPr>
          <a:xfrm>
            <a:off x="0" y="1970280"/>
            <a:ext cx="10437480" cy="320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8" name="Picture 6" descr="HD-ShadowShort.png"/>
          <p:cNvPicPr/>
          <p:nvPr/>
        </p:nvPicPr>
        <p:blipFill>
          <a:blip r:embed="rId5"/>
          <a:stretch/>
        </p:blipFill>
        <p:spPr>
          <a:xfrm>
            <a:off x="10585800" y="1971360"/>
            <a:ext cx="1602720" cy="144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9" name="Rectangle 7"/>
          <p:cNvSpPr/>
          <p:nvPr/>
        </p:nvSpPr>
        <p:spPr>
          <a:xfrm>
            <a:off x="0" y="609480"/>
            <a:ext cx="10437480" cy="136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60" name="Rectangle 8"/>
          <p:cNvSpPr/>
          <p:nvPr/>
        </p:nvSpPr>
        <p:spPr>
          <a:xfrm>
            <a:off x="10585800" y="609480"/>
            <a:ext cx="1602720" cy="136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680400" y="753120"/>
            <a:ext cx="9613440" cy="10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3600" b="0" u="none" strike="noStrike">
                <a:solidFill>
                  <a:schemeClr val="lt1"/>
                </a:solidFill>
                <a:uFillTx/>
                <a:latin typeface="Trebuchet MS"/>
              </a:rPr>
              <a:t>Образец заголовка</a:t>
            </a:r>
            <a:endParaRPr lang="en-US" sz="36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162" name="PlaceHolder 2"/>
          <p:cNvSpPr>
            <a:spLocks noGrp="1"/>
          </p:cNvSpPr>
          <p:nvPr>
            <p:ph type="dt" idx="40"/>
          </p:nvPr>
        </p:nvSpPr>
        <p:spPr>
          <a:xfrm>
            <a:off x="7551000" y="593604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ru-RU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ru-RU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&lt;дата/время&gt;</a:t>
            </a:r>
            <a:endParaRPr lang="ru-RU" sz="105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163" name="PlaceHolder 3"/>
          <p:cNvSpPr>
            <a:spLocks noGrp="1"/>
          </p:cNvSpPr>
          <p:nvPr>
            <p:ph type="ftr" idx="41"/>
          </p:nvPr>
        </p:nvSpPr>
        <p:spPr>
          <a:xfrm>
            <a:off x="680400" y="5936040"/>
            <a:ext cx="68702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FFFFFF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64" name="PlaceHolder 4"/>
          <p:cNvSpPr>
            <a:spLocks noGrp="1"/>
          </p:cNvSpPr>
          <p:nvPr>
            <p:ph type="sldNum" idx="42"/>
          </p:nvPr>
        </p:nvSpPr>
        <p:spPr>
          <a:xfrm>
            <a:off x="10729440" y="753120"/>
            <a:ext cx="1153800" cy="1090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ru-RU" sz="36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fld id="{86D6C4CD-C3D1-49F6-A214-322E814668EE}" type="slidenum">
              <a:rPr lang="ru-RU" sz="36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‹#›</a:t>
            </a:fld>
            <a:endParaRPr lang="ru-RU" sz="36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165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chemeClr val="lt1"/>
                </a:solidFill>
                <a:uFillTx/>
                <a:latin typeface="Trebuchet MS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lt1"/>
                </a:solidFill>
                <a:uFillTx/>
                <a:latin typeface="Trebuchet MS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chemeClr val="lt1"/>
                </a:solidFill>
                <a:uFillTx/>
                <a:latin typeface="Trebuchet MS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600" b="0" u="none" strike="noStrike">
                <a:solidFill>
                  <a:schemeClr val="lt1"/>
                </a:solidFill>
                <a:uFillTx/>
                <a:latin typeface="Trebuchet MS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lt1"/>
                </a:solidFill>
                <a:uFillTx/>
                <a:latin typeface="Trebuchet MS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lt1"/>
                </a:solidFill>
                <a:uFillTx/>
                <a:latin typeface="Trebuchet MS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lt1"/>
                </a:solidFill>
                <a:uFillTx/>
                <a:latin typeface="Trebuchet MS"/>
              </a:rPr>
              <a:t>Седьмой уровень структуры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27E2E"/>
            </a:gs>
            <a:gs pos="50000">
              <a:srgbClr val="D44208"/>
            </a:gs>
            <a:gs pos="100000">
              <a:srgbClr val="690D00"/>
            </a:gs>
          </a:gsLst>
          <a:lin ang="25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Picture 6" descr="hashOverlay-FullResolve.png"/>
          <p:cNvPicPr/>
          <p:nvPr/>
        </p:nvPicPr>
        <p:blipFill>
          <a:blip r:embed="rId9">
            <a:alphaModFix amt="10000"/>
          </a:blip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8" name="Picture 4" descr="HD-ShadowShort.png"/>
          <p:cNvPicPr/>
          <p:nvPr/>
        </p:nvPicPr>
        <p:blipFill>
          <a:blip r:embed="rId10"/>
          <a:stretch/>
        </p:blipFill>
        <p:spPr>
          <a:xfrm>
            <a:off x="10585800" y="1971360"/>
            <a:ext cx="1602720" cy="144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9" name="Rectangle 5"/>
          <p:cNvSpPr/>
          <p:nvPr/>
        </p:nvSpPr>
        <p:spPr>
          <a:xfrm>
            <a:off x="10585800" y="609480"/>
            <a:ext cx="1602720" cy="136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70" name="PlaceHolder 1"/>
          <p:cNvSpPr>
            <a:spLocks noGrp="1"/>
          </p:cNvSpPr>
          <p:nvPr>
            <p:ph type="dt" idx="43"/>
          </p:nvPr>
        </p:nvSpPr>
        <p:spPr>
          <a:xfrm>
            <a:off x="7551000" y="593604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ru-RU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ru-RU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&lt;дата/время&gt;</a:t>
            </a:r>
            <a:endParaRPr lang="ru-RU" sz="105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171" name="PlaceHolder 2"/>
          <p:cNvSpPr>
            <a:spLocks noGrp="1"/>
          </p:cNvSpPr>
          <p:nvPr>
            <p:ph type="ftr" idx="44"/>
          </p:nvPr>
        </p:nvSpPr>
        <p:spPr>
          <a:xfrm>
            <a:off x="680400" y="5936040"/>
            <a:ext cx="68702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FFFFFF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72" name="PlaceHolder 3"/>
          <p:cNvSpPr>
            <a:spLocks noGrp="1"/>
          </p:cNvSpPr>
          <p:nvPr>
            <p:ph type="sldNum" idx="45"/>
          </p:nvPr>
        </p:nvSpPr>
        <p:spPr>
          <a:xfrm>
            <a:off x="10729440" y="753120"/>
            <a:ext cx="1153800" cy="1090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ru-RU" sz="36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fld id="{D76DF590-BE59-4C7B-8C87-E6D5DB37D76B}" type="slidenum">
              <a:rPr lang="ru-RU" sz="36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‹#›</a:t>
            </a:fld>
            <a:endParaRPr lang="ru-RU" sz="36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17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u="none" strike="noStrike">
                <a:solidFill>
                  <a:schemeClr val="lt1"/>
                </a:solidFill>
                <a:uFillTx/>
                <a:latin typeface="Trebuchet MS"/>
              </a:rPr>
              <a:t>Для правки текста заглавия щёлкните мышью</a:t>
            </a:r>
          </a:p>
        </p:txBody>
      </p:sp>
      <p:sp>
        <p:nvSpPr>
          <p:cNvPr id="17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chemeClr val="lt1"/>
                </a:solidFill>
                <a:uFillTx/>
                <a:latin typeface="Trebuchet MS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lt1"/>
                </a:solidFill>
                <a:uFillTx/>
                <a:latin typeface="Trebuchet MS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chemeClr val="lt1"/>
                </a:solidFill>
                <a:uFillTx/>
                <a:latin typeface="Trebuchet MS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600" b="0" u="none" strike="noStrike">
                <a:solidFill>
                  <a:schemeClr val="lt1"/>
                </a:solidFill>
                <a:uFillTx/>
                <a:latin typeface="Trebuchet MS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lt1"/>
                </a:solidFill>
                <a:uFillTx/>
                <a:latin typeface="Trebuchet MS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lt1"/>
                </a:solidFill>
                <a:uFillTx/>
                <a:latin typeface="Trebuchet MS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lt1"/>
                </a:solidFill>
                <a:uFillTx/>
                <a:latin typeface="Trebuchet MS"/>
              </a:rPr>
              <a:t>Седьмой уровень структуры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27E2E"/>
            </a:gs>
            <a:gs pos="50000">
              <a:srgbClr val="D44208"/>
            </a:gs>
            <a:gs pos="100000">
              <a:srgbClr val="690D00"/>
            </a:gs>
          </a:gsLst>
          <a:lin ang="25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Picture 6" descr="hashOverlay-FullResolve.png"/>
          <p:cNvPicPr/>
          <p:nvPr/>
        </p:nvPicPr>
        <p:blipFill>
          <a:blip r:embed="rId3">
            <a:alphaModFix amt="10000"/>
          </a:blip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4" name="Picture 7" descr="HD-ShadowLong.png"/>
          <p:cNvPicPr/>
          <p:nvPr/>
        </p:nvPicPr>
        <p:blipFill>
          <a:blip r:embed="rId4"/>
          <a:stretch/>
        </p:blipFill>
        <p:spPr>
          <a:xfrm>
            <a:off x="0" y="1970280"/>
            <a:ext cx="10437480" cy="320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5" name="Picture 8" descr="HD-ShadowShort.png"/>
          <p:cNvPicPr/>
          <p:nvPr/>
        </p:nvPicPr>
        <p:blipFill>
          <a:blip r:embed="rId5"/>
          <a:stretch/>
        </p:blipFill>
        <p:spPr>
          <a:xfrm>
            <a:off x="10585800" y="1971360"/>
            <a:ext cx="1602720" cy="144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6" name="Rectangle 9"/>
          <p:cNvSpPr/>
          <p:nvPr/>
        </p:nvSpPr>
        <p:spPr>
          <a:xfrm>
            <a:off x="0" y="609480"/>
            <a:ext cx="10437480" cy="136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87" name="Rectangle 10"/>
          <p:cNvSpPr/>
          <p:nvPr/>
        </p:nvSpPr>
        <p:spPr>
          <a:xfrm>
            <a:off x="10585800" y="609480"/>
            <a:ext cx="1602720" cy="136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88" name="PlaceHolder 1"/>
          <p:cNvSpPr>
            <a:spLocks noGrp="1"/>
          </p:cNvSpPr>
          <p:nvPr>
            <p:ph type="title"/>
          </p:nvPr>
        </p:nvSpPr>
        <p:spPr>
          <a:xfrm>
            <a:off x="680400" y="753120"/>
            <a:ext cx="9613440" cy="10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3600" b="0" u="none" strike="noStrike">
                <a:solidFill>
                  <a:schemeClr val="lt1"/>
                </a:solidFill>
                <a:uFillTx/>
                <a:latin typeface="Trebuchet MS"/>
              </a:rPr>
              <a:t>Образец заголовка</a:t>
            </a:r>
            <a:endParaRPr lang="en-US" sz="36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189" name="PlaceHolder 2"/>
          <p:cNvSpPr>
            <a:spLocks noGrp="1"/>
          </p:cNvSpPr>
          <p:nvPr>
            <p:ph type="body"/>
          </p:nvPr>
        </p:nvSpPr>
        <p:spPr>
          <a:xfrm>
            <a:off x="4685760" y="2336760"/>
            <a:ext cx="5608080" cy="3598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ru-RU" sz="2400" b="0" u="none" strike="noStrike">
                <a:solidFill>
                  <a:schemeClr val="lt1"/>
                </a:solidFill>
                <a:uFillTx/>
                <a:latin typeface="Trebuchet MS"/>
              </a:rPr>
              <a:t>Образец текста</a:t>
            </a:r>
            <a:endParaRPr lang="en-US" sz="2400" b="0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2000" b="0" u="none" strike="noStrike">
                <a:solidFill>
                  <a:schemeClr val="lt1"/>
                </a:solidFill>
                <a:uFillTx/>
                <a:latin typeface="Trebuchet MS"/>
              </a:rPr>
              <a:t>Второй уровень</a:t>
            </a:r>
            <a:endParaRPr lang="en-US" sz="2000" b="0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1800" b="0" u="none" strike="noStrike">
                <a:solidFill>
                  <a:schemeClr val="lt1"/>
                </a:solidFill>
                <a:uFillTx/>
                <a:latin typeface="Trebuchet MS"/>
              </a:rPr>
              <a:t>Третий уровень</a:t>
            </a:r>
            <a:endParaRPr lang="en-US" sz="1800" b="0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1600" b="0" u="none" strike="noStrike">
                <a:solidFill>
                  <a:schemeClr val="lt1"/>
                </a:solidFill>
                <a:uFillTx/>
                <a:latin typeface="Trebuchet MS"/>
              </a:rPr>
              <a:t>Четвертый уровень</a:t>
            </a:r>
            <a:endParaRPr lang="en-US" sz="1600" b="0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1600" b="0" u="none" strike="noStrike">
                <a:solidFill>
                  <a:schemeClr val="lt1"/>
                </a:solidFill>
                <a:uFillTx/>
                <a:latin typeface="Trebuchet MS"/>
              </a:rPr>
              <a:t>Пятый уровень</a:t>
            </a:r>
            <a:endParaRPr lang="en-US" sz="16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190" name="PlaceHolder 3"/>
          <p:cNvSpPr>
            <a:spLocks noGrp="1"/>
          </p:cNvSpPr>
          <p:nvPr>
            <p:ph type="body"/>
          </p:nvPr>
        </p:nvSpPr>
        <p:spPr>
          <a:xfrm>
            <a:off x="680400" y="2336760"/>
            <a:ext cx="3789720" cy="3598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600" b="0" u="none" strike="noStrike">
                <a:solidFill>
                  <a:schemeClr val="lt1"/>
                </a:solidFill>
                <a:uFillTx/>
                <a:latin typeface="Trebuchet MS"/>
              </a:rPr>
              <a:t>Образец текста</a:t>
            </a:r>
            <a:endParaRPr lang="en-US" sz="16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191" name="PlaceHolder 4"/>
          <p:cNvSpPr>
            <a:spLocks noGrp="1"/>
          </p:cNvSpPr>
          <p:nvPr>
            <p:ph type="dt" idx="46"/>
          </p:nvPr>
        </p:nvSpPr>
        <p:spPr>
          <a:xfrm>
            <a:off x="7551000" y="593604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ru-RU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ru-RU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&lt;дата/время&gt;</a:t>
            </a:r>
            <a:endParaRPr lang="ru-RU" sz="105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192" name="PlaceHolder 5"/>
          <p:cNvSpPr>
            <a:spLocks noGrp="1"/>
          </p:cNvSpPr>
          <p:nvPr>
            <p:ph type="ftr" idx="47"/>
          </p:nvPr>
        </p:nvSpPr>
        <p:spPr>
          <a:xfrm>
            <a:off x="680400" y="5936040"/>
            <a:ext cx="68702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FFFFFF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93" name="PlaceHolder 6"/>
          <p:cNvSpPr>
            <a:spLocks noGrp="1"/>
          </p:cNvSpPr>
          <p:nvPr>
            <p:ph type="sldNum" idx="48"/>
          </p:nvPr>
        </p:nvSpPr>
        <p:spPr>
          <a:xfrm>
            <a:off x="10729440" y="753120"/>
            <a:ext cx="1153800" cy="1090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ru-RU" sz="36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fld id="{DACB26E4-4803-4AE2-99E2-8708A1985729}" type="slidenum">
              <a:rPr lang="ru-RU" sz="36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‹#›</a:t>
            </a:fld>
            <a:endParaRPr lang="ru-RU" sz="36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27E2E"/>
            </a:gs>
            <a:gs pos="50000">
              <a:srgbClr val="D44208"/>
            </a:gs>
            <a:gs pos="100000">
              <a:srgbClr val="690D00"/>
            </a:gs>
          </a:gsLst>
          <a:lin ang="25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Picture 6" descr="hashOverlay-FullResolve.png"/>
          <p:cNvPicPr/>
          <p:nvPr/>
        </p:nvPicPr>
        <p:blipFill>
          <a:blip r:embed="rId3">
            <a:alphaModFix amt="10000"/>
          </a:blip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5" name="Picture 7" descr="HD-ShadowLong.png"/>
          <p:cNvPicPr/>
          <p:nvPr/>
        </p:nvPicPr>
        <p:blipFill>
          <a:blip r:embed="rId4"/>
          <a:stretch/>
        </p:blipFill>
        <p:spPr>
          <a:xfrm>
            <a:off x="0" y="1970280"/>
            <a:ext cx="10437480" cy="320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6" name="Picture 8" descr="HD-ShadowShort.png"/>
          <p:cNvPicPr/>
          <p:nvPr/>
        </p:nvPicPr>
        <p:blipFill>
          <a:blip r:embed="rId5"/>
          <a:stretch/>
        </p:blipFill>
        <p:spPr>
          <a:xfrm>
            <a:off x="10585800" y="1971360"/>
            <a:ext cx="1602720" cy="144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7" name="Rectangle 9"/>
          <p:cNvSpPr/>
          <p:nvPr/>
        </p:nvSpPr>
        <p:spPr>
          <a:xfrm>
            <a:off x="0" y="609480"/>
            <a:ext cx="10437480" cy="136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98" name="Rectangle 10"/>
          <p:cNvSpPr/>
          <p:nvPr/>
        </p:nvSpPr>
        <p:spPr>
          <a:xfrm>
            <a:off x="10585800" y="609480"/>
            <a:ext cx="1602720" cy="136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9" name="PlaceHolder 1"/>
          <p:cNvSpPr>
            <a:spLocks noGrp="1"/>
          </p:cNvSpPr>
          <p:nvPr>
            <p:ph type="title"/>
          </p:nvPr>
        </p:nvSpPr>
        <p:spPr>
          <a:xfrm>
            <a:off x="680400" y="753120"/>
            <a:ext cx="9613440" cy="10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3600" b="0" u="none" strike="noStrike">
                <a:solidFill>
                  <a:schemeClr val="lt1"/>
                </a:solidFill>
                <a:uFillTx/>
                <a:latin typeface="Trebuchet MS"/>
              </a:rPr>
              <a:t>Образец заголовка</a:t>
            </a:r>
            <a:endParaRPr lang="en-US" sz="36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200" name="PlaceHolder 2"/>
          <p:cNvSpPr>
            <a:spLocks noGrp="1"/>
          </p:cNvSpPr>
          <p:nvPr>
            <p:ph type="body"/>
          </p:nvPr>
        </p:nvSpPr>
        <p:spPr>
          <a:xfrm>
            <a:off x="4868280" y="2336760"/>
            <a:ext cx="5425560" cy="3598920"/>
          </a:xfrm>
          <a:prstGeom prst="rect">
            <a:avLst/>
          </a:prstGeom>
          <a:noFill/>
          <a:ln w="0">
            <a:noFill/>
          </a:ln>
          <a:effectLst>
            <a:outerShdw blurRad="76320" dist="63332" dir="5047642" rotWithShape="0">
              <a:srgbClr val="000000">
                <a:alpha val="41000"/>
              </a:srgbClr>
            </a:outerShdw>
          </a:effectLst>
        </p:spPr>
        <p:txBody>
          <a:bodyPr lIns="90000" tIns="45000" rIns="90000" bIns="45000" anchor="t">
            <a:noAutofit/>
          </a:bodyPr>
          <a:lstStyle/>
          <a:p>
            <a:pPr indent="0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3200" b="0" u="none" strike="noStrike">
                <a:solidFill>
                  <a:schemeClr val="lt1"/>
                </a:solidFill>
                <a:uFillTx/>
                <a:latin typeface="Trebuchet MS"/>
              </a:rPr>
              <a:t>Вставка рисунка</a:t>
            </a:r>
            <a:endParaRPr lang="en-US" sz="32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201" name="PlaceHolder 3"/>
          <p:cNvSpPr>
            <a:spLocks noGrp="1"/>
          </p:cNvSpPr>
          <p:nvPr>
            <p:ph type="body"/>
          </p:nvPr>
        </p:nvSpPr>
        <p:spPr>
          <a:xfrm>
            <a:off x="680400" y="2336760"/>
            <a:ext cx="3875760" cy="3598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600" b="0" u="none" strike="noStrike">
                <a:solidFill>
                  <a:schemeClr val="lt1"/>
                </a:solidFill>
                <a:uFillTx/>
                <a:latin typeface="Trebuchet MS"/>
              </a:rPr>
              <a:t>Образец текста</a:t>
            </a:r>
            <a:endParaRPr lang="en-US" sz="16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202" name="PlaceHolder 4"/>
          <p:cNvSpPr>
            <a:spLocks noGrp="1"/>
          </p:cNvSpPr>
          <p:nvPr>
            <p:ph type="dt" idx="49"/>
          </p:nvPr>
        </p:nvSpPr>
        <p:spPr>
          <a:xfrm>
            <a:off x="7551000" y="593604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ru-RU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ru-RU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&lt;дата/время&gt;</a:t>
            </a:r>
            <a:endParaRPr lang="ru-RU" sz="105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203" name="PlaceHolder 5"/>
          <p:cNvSpPr>
            <a:spLocks noGrp="1"/>
          </p:cNvSpPr>
          <p:nvPr>
            <p:ph type="ftr" idx="50"/>
          </p:nvPr>
        </p:nvSpPr>
        <p:spPr>
          <a:xfrm>
            <a:off x="680400" y="5936040"/>
            <a:ext cx="68702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FFFFFF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204" name="PlaceHolder 6"/>
          <p:cNvSpPr>
            <a:spLocks noGrp="1"/>
          </p:cNvSpPr>
          <p:nvPr>
            <p:ph type="sldNum" idx="51"/>
          </p:nvPr>
        </p:nvSpPr>
        <p:spPr>
          <a:xfrm>
            <a:off x="10729440" y="753120"/>
            <a:ext cx="1153800" cy="1090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ru-RU" sz="36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fld id="{60862472-1D0F-4DFD-82D8-C8D596AA911C}" type="slidenum">
              <a:rPr lang="ru-RU" sz="36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‹#›</a:t>
            </a:fld>
            <a:endParaRPr lang="ru-RU" sz="36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27E2E"/>
            </a:gs>
            <a:gs pos="50000">
              <a:srgbClr val="D44208"/>
            </a:gs>
            <a:gs pos="100000">
              <a:srgbClr val="690D00"/>
            </a:gs>
          </a:gsLst>
          <a:lin ang="25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" descr="hashOverlay-FullResolve.png"/>
          <p:cNvPicPr/>
          <p:nvPr/>
        </p:nvPicPr>
        <p:blipFill>
          <a:blip r:embed="rId3">
            <a:alphaModFix amt="10000"/>
          </a:blip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" name="Picture 7" descr="HD-ShadowLong.png"/>
          <p:cNvPicPr/>
          <p:nvPr/>
        </p:nvPicPr>
        <p:blipFill>
          <a:blip r:embed="rId4"/>
          <a:stretch/>
        </p:blipFill>
        <p:spPr>
          <a:xfrm>
            <a:off x="0" y="5928480"/>
            <a:ext cx="10437480" cy="320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" name="Picture 8" descr="HD-ShadowShort.png"/>
          <p:cNvPicPr/>
          <p:nvPr/>
        </p:nvPicPr>
        <p:blipFill>
          <a:blip r:embed="rId5"/>
          <a:stretch/>
        </p:blipFill>
        <p:spPr>
          <a:xfrm>
            <a:off x="10585800" y="5929560"/>
            <a:ext cx="1602720" cy="144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" name="Rectangle 9"/>
          <p:cNvSpPr/>
          <p:nvPr/>
        </p:nvSpPr>
        <p:spPr>
          <a:xfrm>
            <a:off x="0" y="4568040"/>
            <a:ext cx="10437480" cy="136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6" name="Rectangle 10"/>
          <p:cNvSpPr/>
          <p:nvPr/>
        </p:nvSpPr>
        <p:spPr>
          <a:xfrm>
            <a:off x="10585800" y="4568040"/>
            <a:ext cx="1602720" cy="136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680400" y="4711680"/>
            <a:ext cx="9613440" cy="45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2400" b="0" u="none" strike="noStrike">
                <a:solidFill>
                  <a:schemeClr val="lt1"/>
                </a:solidFill>
                <a:uFillTx/>
                <a:latin typeface="Trebuchet MS"/>
              </a:rPr>
              <a:t>Образец заголовка</a:t>
            </a:r>
            <a:endParaRPr lang="en-US" sz="24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680400" y="609480"/>
            <a:ext cx="9613440" cy="3589200"/>
          </a:xfrm>
          <a:prstGeom prst="rect">
            <a:avLst/>
          </a:prstGeom>
          <a:noFill/>
          <a:ln w="0">
            <a:noFill/>
          </a:ln>
          <a:effectLst>
            <a:outerShdw blurRad="76320" dist="63332" dir="5047642" rotWithShape="0">
              <a:srgbClr val="000000">
                <a:alpha val="41000"/>
              </a:srgbClr>
            </a:outerShdw>
          </a:effectLst>
        </p:spPr>
        <p:txBody>
          <a:bodyPr lIns="90000" tIns="45000" rIns="90000" bIns="45000" anchor="t">
            <a:noAutofit/>
          </a:bodyPr>
          <a:lstStyle/>
          <a:p>
            <a:pPr indent="0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3200" b="0" u="none" strike="noStrike">
                <a:solidFill>
                  <a:schemeClr val="lt1"/>
                </a:solidFill>
                <a:uFillTx/>
                <a:latin typeface="Trebuchet MS"/>
              </a:rPr>
              <a:t>Вставка рисунка</a:t>
            </a:r>
            <a:endParaRPr lang="en-US" sz="32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680400" y="5169600"/>
            <a:ext cx="9613440" cy="622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600" b="0" u="none" strike="noStrike">
                <a:solidFill>
                  <a:schemeClr val="lt1"/>
                </a:solidFill>
                <a:uFillTx/>
                <a:latin typeface="Trebuchet MS"/>
              </a:rPr>
              <a:t>Образец текста</a:t>
            </a:r>
            <a:endParaRPr lang="en-US" sz="16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dt" idx="4"/>
          </p:nvPr>
        </p:nvSpPr>
        <p:spPr>
          <a:xfrm>
            <a:off x="7551000" y="593604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ru-RU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ru-RU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&lt;дата/время&gt;</a:t>
            </a:r>
            <a:endParaRPr lang="ru-RU" sz="105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21" name="PlaceHolder 5"/>
          <p:cNvSpPr>
            <a:spLocks noGrp="1"/>
          </p:cNvSpPr>
          <p:nvPr>
            <p:ph type="ftr" idx="5"/>
          </p:nvPr>
        </p:nvSpPr>
        <p:spPr>
          <a:xfrm>
            <a:off x="680400" y="5936040"/>
            <a:ext cx="68702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FFFFFF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22" name="PlaceHolder 6"/>
          <p:cNvSpPr>
            <a:spLocks noGrp="1"/>
          </p:cNvSpPr>
          <p:nvPr>
            <p:ph type="sldNum" idx="6"/>
          </p:nvPr>
        </p:nvSpPr>
        <p:spPr>
          <a:xfrm>
            <a:off x="10729440" y="4711320"/>
            <a:ext cx="1153800" cy="1090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ru-RU" sz="36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fld id="{376CEB07-7B1C-41AC-871C-058876C70FC1}" type="slidenum">
              <a:rPr lang="ru-RU" sz="36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‹#›</a:t>
            </a:fld>
            <a:endParaRPr lang="ru-RU" sz="36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27E2E"/>
            </a:gs>
            <a:gs pos="50000">
              <a:srgbClr val="D44208"/>
            </a:gs>
            <a:gs pos="100000">
              <a:srgbClr val="690D00"/>
            </a:gs>
          </a:gsLst>
          <a:lin ang="25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6" descr="hashOverlay-FullResolve.png"/>
          <p:cNvPicPr/>
          <p:nvPr/>
        </p:nvPicPr>
        <p:blipFill>
          <a:blip r:embed="rId3">
            <a:alphaModFix amt="10000"/>
          </a:blip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" name="Picture 7" descr="HD-ShadowLong.png"/>
          <p:cNvPicPr/>
          <p:nvPr/>
        </p:nvPicPr>
        <p:blipFill>
          <a:blip r:embed="rId4"/>
          <a:stretch/>
        </p:blipFill>
        <p:spPr>
          <a:xfrm>
            <a:off x="0" y="5928480"/>
            <a:ext cx="10437480" cy="320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" name="Picture 8" descr="HD-ShadowShort.png"/>
          <p:cNvPicPr/>
          <p:nvPr/>
        </p:nvPicPr>
        <p:blipFill>
          <a:blip r:embed="rId5"/>
          <a:stretch/>
        </p:blipFill>
        <p:spPr>
          <a:xfrm>
            <a:off x="10585800" y="5929560"/>
            <a:ext cx="1602720" cy="144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" name="Rectangle 9"/>
          <p:cNvSpPr/>
          <p:nvPr/>
        </p:nvSpPr>
        <p:spPr>
          <a:xfrm>
            <a:off x="0" y="4568040"/>
            <a:ext cx="10437480" cy="136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27" name="Rectangle 10"/>
          <p:cNvSpPr/>
          <p:nvPr/>
        </p:nvSpPr>
        <p:spPr>
          <a:xfrm>
            <a:off x="10585800" y="4568040"/>
            <a:ext cx="1602720" cy="136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680400" y="609480"/>
            <a:ext cx="9613440" cy="3592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3200" b="0" u="none" strike="noStrike">
                <a:solidFill>
                  <a:schemeClr val="lt1"/>
                </a:solidFill>
                <a:uFillTx/>
                <a:latin typeface="Trebuchet MS"/>
              </a:rPr>
              <a:t>Образец заголовка</a:t>
            </a:r>
            <a:endParaRPr lang="en-US" sz="32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680400" y="4711680"/>
            <a:ext cx="9613440" cy="1090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600" b="0" u="none" strike="noStrike">
                <a:solidFill>
                  <a:schemeClr val="lt1"/>
                </a:solidFill>
                <a:uFillTx/>
                <a:latin typeface="Trebuchet MS"/>
              </a:rPr>
              <a:t>Образец текста</a:t>
            </a:r>
            <a:endParaRPr lang="en-US" sz="16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dt" idx="7"/>
          </p:nvPr>
        </p:nvSpPr>
        <p:spPr>
          <a:xfrm>
            <a:off x="7551000" y="593604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ru-RU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ru-RU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 </a:t>
            </a:r>
            <a:endParaRPr lang="ru-RU" sz="105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ftr" idx="8"/>
          </p:nvPr>
        </p:nvSpPr>
        <p:spPr>
          <a:xfrm>
            <a:off x="680400" y="5936040"/>
            <a:ext cx="68702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FFFFFF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32" name="PlaceHolder 5"/>
          <p:cNvSpPr>
            <a:spLocks noGrp="1"/>
          </p:cNvSpPr>
          <p:nvPr>
            <p:ph type="sldNum" idx="9"/>
          </p:nvPr>
        </p:nvSpPr>
        <p:spPr>
          <a:xfrm>
            <a:off x="10729440" y="4711680"/>
            <a:ext cx="1153800" cy="1090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ru-RU" sz="36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fld id="{455D108A-125B-40A5-9875-877EDA984382}" type="slidenum">
              <a:rPr lang="ru-RU" sz="36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‹#›</a:t>
            </a:fld>
            <a:endParaRPr lang="ru-RU" sz="36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27E2E"/>
            </a:gs>
            <a:gs pos="50000">
              <a:srgbClr val="D44208"/>
            </a:gs>
            <a:gs pos="100000">
              <a:srgbClr val="690D00"/>
            </a:gs>
          </a:gsLst>
          <a:lin ang="25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6" descr="hashOverlay-FullResolve.png"/>
          <p:cNvPicPr/>
          <p:nvPr/>
        </p:nvPicPr>
        <p:blipFill>
          <a:blip r:embed="rId3">
            <a:alphaModFix amt="10000"/>
          </a:blip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" name="Picture 10" descr="HD-ShadowLong.png"/>
          <p:cNvPicPr/>
          <p:nvPr/>
        </p:nvPicPr>
        <p:blipFill>
          <a:blip r:embed="rId4"/>
          <a:stretch/>
        </p:blipFill>
        <p:spPr>
          <a:xfrm>
            <a:off x="0" y="5928480"/>
            <a:ext cx="10437480" cy="320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" name="Picture 12" descr="HD-ShadowShort.png"/>
          <p:cNvPicPr/>
          <p:nvPr/>
        </p:nvPicPr>
        <p:blipFill>
          <a:blip r:embed="rId5"/>
          <a:stretch/>
        </p:blipFill>
        <p:spPr>
          <a:xfrm>
            <a:off x="10585800" y="5929560"/>
            <a:ext cx="1602720" cy="144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" name="Rectangle 13"/>
          <p:cNvSpPr/>
          <p:nvPr/>
        </p:nvSpPr>
        <p:spPr>
          <a:xfrm>
            <a:off x="0" y="4568040"/>
            <a:ext cx="10437480" cy="136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7" name="Rectangle 14"/>
          <p:cNvSpPr/>
          <p:nvPr/>
        </p:nvSpPr>
        <p:spPr>
          <a:xfrm>
            <a:off x="10585800" y="4568040"/>
            <a:ext cx="1602720" cy="136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1127880" y="609480"/>
            <a:ext cx="8718480" cy="3035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3200" b="0" u="none" strike="noStrike">
                <a:solidFill>
                  <a:schemeClr val="lt1"/>
                </a:solidFill>
                <a:uFillTx/>
                <a:latin typeface="Trebuchet MS"/>
              </a:rPr>
              <a:t>Образец заголовка</a:t>
            </a:r>
            <a:endParaRPr lang="en-US" sz="32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1402200" y="3653280"/>
            <a:ext cx="8156160" cy="548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lt1"/>
                </a:solidFill>
                <a:uFillTx/>
                <a:latin typeface="Trebuchet MS"/>
              </a:rPr>
              <a:t>Образец текста</a:t>
            </a:r>
            <a:endParaRPr lang="en-US" sz="14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680400" y="4711680"/>
            <a:ext cx="9613440" cy="1090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600" b="0" u="none" strike="noStrike">
                <a:solidFill>
                  <a:schemeClr val="lt1"/>
                </a:solidFill>
                <a:uFillTx/>
                <a:latin typeface="Trebuchet MS"/>
              </a:rPr>
              <a:t>Образец текста</a:t>
            </a:r>
            <a:endParaRPr lang="en-US" sz="16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dt" idx="10"/>
          </p:nvPr>
        </p:nvSpPr>
        <p:spPr>
          <a:xfrm>
            <a:off x="7551000" y="593604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ru-RU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ru-RU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&lt;дата/время&gt;</a:t>
            </a:r>
            <a:endParaRPr lang="ru-RU" sz="105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ftr" idx="11"/>
          </p:nvPr>
        </p:nvSpPr>
        <p:spPr>
          <a:xfrm>
            <a:off x="680400" y="5936040"/>
            <a:ext cx="68702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FFFFFF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43" name="PlaceHolder 6"/>
          <p:cNvSpPr>
            <a:spLocks noGrp="1"/>
          </p:cNvSpPr>
          <p:nvPr>
            <p:ph type="sldNum" idx="12"/>
          </p:nvPr>
        </p:nvSpPr>
        <p:spPr>
          <a:xfrm>
            <a:off x="10729440" y="4709880"/>
            <a:ext cx="1153800" cy="1090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ru-RU" sz="36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fld id="{EF465097-C755-40D0-8350-3C11910EACA9}" type="slidenum">
              <a:rPr lang="ru-RU" sz="36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‹#›</a:t>
            </a:fld>
            <a:endParaRPr lang="ru-RU" sz="36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44" name="TextBox 15"/>
          <p:cNvSpPr/>
          <p:nvPr/>
        </p:nvSpPr>
        <p:spPr>
          <a:xfrm>
            <a:off x="583560" y="748080"/>
            <a:ext cx="609120" cy="584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en-US" sz="7200" b="0" u="none" strike="noStrike" cap="all">
                <a:solidFill>
                  <a:schemeClr val="lt1"/>
                </a:solidFill>
                <a:uFillTx/>
                <a:latin typeface="Trebuchet MS"/>
              </a:rPr>
              <a:t>“</a:t>
            </a:r>
            <a:endParaRPr lang="ru-RU" sz="72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5" name="TextBox 16"/>
          <p:cNvSpPr/>
          <p:nvPr/>
        </p:nvSpPr>
        <p:spPr>
          <a:xfrm>
            <a:off x="9662760" y="3033360"/>
            <a:ext cx="609120" cy="584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r" defTabSz="457200">
              <a:lnSpc>
                <a:spcPct val="100000"/>
              </a:lnSpc>
            </a:pPr>
            <a:r>
              <a:rPr lang="en-US" sz="7200" b="0" u="none" strike="noStrike" cap="all">
                <a:solidFill>
                  <a:schemeClr val="lt1"/>
                </a:solidFill>
                <a:uFillTx/>
                <a:latin typeface="Trebuchet MS"/>
              </a:rPr>
              <a:t>”</a:t>
            </a:r>
            <a:endParaRPr lang="ru-RU" sz="72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27E2E"/>
            </a:gs>
            <a:gs pos="50000">
              <a:srgbClr val="D44208"/>
            </a:gs>
            <a:gs pos="100000">
              <a:srgbClr val="690D00"/>
            </a:gs>
          </a:gsLst>
          <a:lin ang="25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6" descr="hashOverlay-FullResolve.png"/>
          <p:cNvPicPr/>
          <p:nvPr/>
        </p:nvPicPr>
        <p:blipFill>
          <a:blip r:embed="rId3">
            <a:alphaModFix amt="10000"/>
          </a:blip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" name="Picture 8" descr="HD-ShadowLong.png"/>
          <p:cNvPicPr/>
          <p:nvPr/>
        </p:nvPicPr>
        <p:blipFill>
          <a:blip r:embed="rId4"/>
          <a:stretch/>
        </p:blipFill>
        <p:spPr>
          <a:xfrm>
            <a:off x="0" y="5928480"/>
            <a:ext cx="10437480" cy="320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" name="Picture 9" descr="HD-ShadowShort.png"/>
          <p:cNvPicPr/>
          <p:nvPr/>
        </p:nvPicPr>
        <p:blipFill>
          <a:blip r:embed="rId5"/>
          <a:stretch/>
        </p:blipFill>
        <p:spPr>
          <a:xfrm>
            <a:off x="10585800" y="5929560"/>
            <a:ext cx="1602720" cy="144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" name="Rectangle 10"/>
          <p:cNvSpPr/>
          <p:nvPr/>
        </p:nvSpPr>
        <p:spPr>
          <a:xfrm>
            <a:off x="0" y="4568040"/>
            <a:ext cx="10437480" cy="136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50" name="Rectangle 11"/>
          <p:cNvSpPr/>
          <p:nvPr/>
        </p:nvSpPr>
        <p:spPr>
          <a:xfrm>
            <a:off x="10585800" y="4568040"/>
            <a:ext cx="1602720" cy="136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80400" y="4711680"/>
            <a:ext cx="9613440" cy="588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3200" b="0" u="none" strike="noStrike">
                <a:solidFill>
                  <a:schemeClr val="lt1"/>
                </a:solidFill>
                <a:uFillTx/>
                <a:latin typeface="Trebuchet MS"/>
              </a:rPr>
              <a:t>Образец заголовка</a:t>
            </a:r>
            <a:endParaRPr lang="en-US" sz="32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680400" y="5300280"/>
            <a:ext cx="9613440" cy="501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600" b="0" u="none" strike="noStrike">
                <a:solidFill>
                  <a:schemeClr val="lt1"/>
                </a:solidFill>
                <a:uFillTx/>
                <a:latin typeface="Trebuchet MS"/>
              </a:rPr>
              <a:t>Образец текста</a:t>
            </a:r>
            <a:endParaRPr lang="en-US" sz="16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dt" idx="13"/>
          </p:nvPr>
        </p:nvSpPr>
        <p:spPr>
          <a:xfrm>
            <a:off x="7551000" y="593604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ru-RU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ru-RU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 </a:t>
            </a:r>
            <a:endParaRPr lang="ru-RU" sz="105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ftr" idx="14"/>
          </p:nvPr>
        </p:nvSpPr>
        <p:spPr>
          <a:xfrm>
            <a:off x="680400" y="5936040"/>
            <a:ext cx="68702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FFFFFF"/>
                </a:solidFill>
                <a:uFillTx/>
                <a:latin typeface="Times New Roman"/>
              </a:rPr>
              <a:t> </a:t>
            </a:r>
          </a:p>
        </p:txBody>
      </p:sp>
      <p:sp>
        <p:nvSpPr>
          <p:cNvPr id="55" name="PlaceHolder 5"/>
          <p:cNvSpPr>
            <a:spLocks noGrp="1"/>
          </p:cNvSpPr>
          <p:nvPr>
            <p:ph type="sldNum" idx="15"/>
          </p:nvPr>
        </p:nvSpPr>
        <p:spPr>
          <a:xfrm>
            <a:off x="10729440" y="4709880"/>
            <a:ext cx="1153800" cy="1090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ru-RU" sz="36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fld id="{A9C94E2D-43FB-4F5F-B3D4-21B3897D0B48}" type="slidenum">
              <a:rPr lang="ru-RU" sz="36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‹#›</a:t>
            </a:fld>
            <a:endParaRPr lang="ru-RU" sz="36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27E2E"/>
            </a:gs>
            <a:gs pos="50000">
              <a:srgbClr val="D44208"/>
            </a:gs>
            <a:gs pos="100000">
              <a:srgbClr val="690D00"/>
            </a:gs>
          </a:gsLst>
          <a:lin ang="25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6" descr="hashOverlay-FullResolve.png"/>
          <p:cNvPicPr/>
          <p:nvPr/>
        </p:nvPicPr>
        <p:blipFill>
          <a:blip r:embed="rId3">
            <a:alphaModFix amt="10000"/>
          </a:blip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7" name="Picture 12" descr="HD-ShadowLong.png"/>
          <p:cNvPicPr/>
          <p:nvPr/>
        </p:nvPicPr>
        <p:blipFill>
          <a:blip r:embed="rId4"/>
          <a:stretch/>
        </p:blipFill>
        <p:spPr>
          <a:xfrm>
            <a:off x="0" y="1970280"/>
            <a:ext cx="10437480" cy="320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8" name="Picture 13" descr="HD-ShadowShort.png"/>
          <p:cNvPicPr/>
          <p:nvPr/>
        </p:nvPicPr>
        <p:blipFill>
          <a:blip r:embed="rId5"/>
          <a:stretch/>
        </p:blipFill>
        <p:spPr>
          <a:xfrm>
            <a:off x="10585800" y="1971360"/>
            <a:ext cx="1602720" cy="144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9" name="Rectangle 15"/>
          <p:cNvSpPr/>
          <p:nvPr/>
        </p:nvSpPr>
        <p:spPr>
          <a:xfrm>
            <a:off x="0" y="609480"/>
            <a:ext cx="10437480" cy="136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60" name="Rectangle 16"/>
          <p:cNvSpPr/>
          <p:nvPr/>
        </p:nvSpPr>
        <p:spPr>
          <a:xfrm>
            <a:off x="10585800" y="609480"/>
            <a:ext cx="1602720" cy="136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69240" y="753120"/>
            <a:ext cx="9624600" cy="10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3600" b="0" u="none" strike="noStrike">
                <a:solidFill>
                  <a:schemeClr val="lt1"/>
                </a:solidFill>
                <a:uFillTx/>
                <a:latin typeface="Trebuchet MS"/>
              </a:rPr>
              <a:t>Образец заголовка</a:t>
            </a:r>
            <a:endParaRPr lang="en-US" sz="36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60960" y="2336760"/>
            <a:ext cx="3069720" cy="576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400" b="0" u="none" strike="noStrike">
                <a:solidFill>
                  <a:schemeClr val="lt1"/>
                </a:solidFill>
                <a:uFillTx/>
                <a:latin typeface="Trebuchet MS"/>
              </a:rPr>
              <a:t>Образец текста</a:t>
            </a:r>
            <a:endParaRPr lang="en-US" sz="24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80400" y="3022560"/>
            <a:ext cx="3049200" cy="2913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lt1"/>
                </a:solidFill>
                <a:uFillTx/>
                <a:latin typeface="Trebuchet MS"/>
              </a:rPr>
              <a:t>Образец текста</a:t>
            </a:r>
            <a:endParaRPr lang="en-US" sz="14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3956040" y="2336760"/>
            <a:ext cx="3062880" cy="576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400" b="0" u="none" strike="noStrike">
                <a:solidFill>
                  <a:schemeClr val="lt1"/>
                </a:solidFill>
                <a:uFillTx/>
                <a:latin typeface="Trebuchet MS"/>
              </a:rPr>
              <a:t>Образец текста</a:t>
            </a:r>
            <a:endParaRPr lang="en-US" sz="24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65" name="PlaceHolder 5"/>
          <p:cNvSpPr>
            <a:spLocks noGrp="1"/>
          </p:cNvSpPr>
          <p:nvPr>
            <p:ph type="body"/>
          </p:nvPr>
        </p:nvSpPr>
        <p:spPr>
          <a:xfrm>
            <a:off x="3945600" y="3022560"/>
            <a:ext cx="3062880" cy="2913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lt1"/>
                </a:solidFill>
                <a:uFillTx/>
                <a:latin typeface="Trebuchet MS"/>
              </a:rPr>
              <a:t>Образец текста</a:t>
            </a:r>
            <a:endParaRPr lang="en-US" sz="14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66" name="PlaceHolder 6"/>
          <p:cNvSpPr>
            <a:spLocks noGrp="1"/>
          </p:cNvSpPr>
          <p:nvPr>
            <p:ph type="body"/>
          </p:nvPr>
        </p:nvSpPr>
        <p:spPr>
          <a:xfrm>
            <a:off x="7224120" y="2336760"/>
            <a:ext cx="3069720" cy="576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400" b="0" u="none" strike="noStrike">
                <a:solidFill>
                  <a:schemeClr val="lt1"/>
                </a:solidFill>
                <a:uFillTx/>
                <a:latin typeface="Trebuchet MS"/>
              </a:rPr>
              <a:t>Образец текста</a:t>
            </a:r>
            <a:endParaRPr lang="en-US" sz="24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67" name="PlaceHolder 7"/>
          <p:cNvSpPr>
            <a:spLocks noGrp="1"/>
          </p:cNvSpPr>
          <p:nvPr>
            <p:ph type="body"/>
          </p:nvPr>
        </p:nvSpPr>
        <p:spPr>
          <a:xfrm>
            <a:off x="7224120" y="3022560"/>
            <a:ext cx="3069720" cy="2913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lt1"/>
                </a:solidFill>
                <a:uFillTx/>
                <a:latin typeface="Trebuchet MS"/>
              </a:rPr>
              <a:t>Образец текста</a:t>
            </a:r>
            <a:endParaRPr lang="en-US" sz="14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68" name="PlaceHolder 8"/>
          <p:cNvSpPr>
            <a:spLocks noGrp="1"/>
          </p:cNvSpPr>
          <p:nvPr>
            <p:ph type="dt" idx="16"/>
          </p:nvPr>
        </p:nvSpPr>
        <p:spPr>
          <a:xfrm>
            <a:off x="7551000" y="593604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ru-RU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ru-RU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&lt;дата/время&gt;</a:t>
            </a:r>
            <a:endParaRPr lang="ru-RU" sz="105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69" name="PlaceHolder 9"/>
          <p:cNvSpPr>
            <a:spLocks noGrp="1"/>
          </p:cNvSpPr>
          <p:nvPr>
            <p:ph type="ftr" idx="17"/>
          </p:nvPr>
        </p:nvSpPr>
        <p:spPr>
          <a:xfrm>
            <a:off x="680400" y="5936040"/>
            <a:ext cx="68702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FFFFFF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70" name="PlaceHolder 10"/>
          <p:cNvSpPr>
            <a:spLocks noGrp="1"/>
          </p:cNvSpPr>
          <p:nvPr>
            <p:ph type="sldNum" idx="18"/>
          </p:nvPr>
        </p:nvSpPr>
        <p:spPr>
          <a:xfrm>
            <a:off x="10729440" y="753120"/>
            <a:ext cx="1153800" cy="1090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ru-RU" sz="36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fld id="{8C440207-F014-4F59-9732-77E4211AA814}" type="slidenum">
              <a:rPr lang="ru-RU" sz="36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‹#›</a:t>
            </a:fld>
            <a:endParaRPr lang="ru-RU" sz="36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27E2E"/>
            </a:gs>
            <a:gs pos="50000">
              <a:srgbClr val="D44208"/>
            </a:gs>
            <a:gs pos="100000">
              <a:srgbClr val="690D00"/>
            </a:gs>
          </a:gsLst>
          <a:lin ang="25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Picture 6" descr="hashOverlay-FullResolve.png"/>
          <p:cNvPicPr/>
          <p:nvPr/>
        </p:nvPicPr>
        <p:blipFill>
          <a:blip r:embed="rId3">
            <a:alphaModFix amt="10000"/>
          </a:blip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2" name="Picture 14" descr="HD-ShadowLong.png"/>
          <p:cNvPicPr/>
          <p:nvPr/>
        </p:nvPicPr>
        <p:blipFill>
          <a:blip r:embed="rId4"/>
          <a:stretch/>
        </p:blipFill>
        <p:spPr>
          <a:xfrm>
            <a:off x="0" y="1970280"/>
            <a:ext cx="10437480" cy="320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3" name="Picture 15" descr="HD-ShadowShort.png"/>
          <p:cNvPicPr/>
          <p:nvPr/>
        </p:nvPicPr>
        <p:blipFill>
          <a:blip r:embed="rId5"/>
          <a:stretch/>
        </p:blipFill>
        <p:spPr>
          <a:xfrm>
            <a:off x="10585800" y="1971360"/>
            <a:ext cx="1602720" cy="144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4" name="Rectangle 16"/>
          <p:cNvSpPr/>
          <p:nvPr/>
        </p:nvSpPr>
        <p:spPr>
          <a:xfrm>
            <a:off x="0" y="609480"/>
            <a:ext cx="10437480" cy="136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75" name="Rectangle 17"/>
          <p:cNvSpPr/>
          <p:nvPr/>
        </p:nvSpPr>
        <p:spPr>
          <a:xfrm>
            <a:off x="10585800" y="609480"/>
            <a:ext cx="1602720" cy="136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80400" y="753120"/>
            <a:ext cx="9613440" cy="10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3600" b="0" u="none" strike="noStrike">
                <a:solidFill>
                  <a:schemeClr val="lt1"/>
                </a:solidFill>
                <a:uFillTx/>
                <a:latin typeface="Trebuchet MS"/>
              </a:rPr>
              <a:t>Образец заголовка</a:t>
            </a:r>
            <a:endParaRPr lang="en-US" sz="36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680400" y="4297680"/>
            <a:ext cx="3049200" cy="576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400" b="0" u="none" strike="noStrike">
                <a:solidFill>
                  <a:schemeClr val="lt1"/>
                </a:solidFill>
                <a:uFillTx/>
                <a:latin typeface="Trebuchet MS"/>
              </a:rPr>
              <a:t>Образец текста</a:t>
            </a:r>
            <a:endParaRPr lang="en-US" sz="24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680400" y="2336760"/>
            <a:ext cx="3049200" cy="1523520"/>
          </a:xfrm>
          <a:prstGeom prst="rect">
            <a:avLst/>
          </a:prstGeom>
          <a:noFill/>
          <a:ln w="0">
            <a:noFill/>
          </a:ln>
          <a:effectLst>
            <a:outerShdw blurRad="50760" dist="50760" dir="5400000" rotWithShape="0">
              <a:srgbClr val="000000">
                <a:alpha val="43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600" b="0" u="none" strike="noStrike">
                <a:solidFill>
                  <a:schemeClr val="lt1"/>
                </a:solidFill>
                <a:uFillTx/>
                <a:latin typeface="Trebuchet MS"/>
              </a:rPr>
              <a:t>Вставка рисунка</a:t>
            </a:r>
            <a:endParaRPr lang="en-US" sz="16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 type="body"/>
          </p:nvPr>
        </p:nvSpPr>
        <p:spPr>
          <a:xfrm>
            <a:off x="680400" y="4873680"/>
            <a:ext cx="3049200" cy="1062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lt1"/>
                </a:solidFill>
                <a:uFillTx/>
                <a:latin typeface="Trebuchet MS"/>
              </a:rPr>
              <a:t>Образец текста</a:t>
            </a:r>
            <a:endParaRPr lang="en-US" sz="14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 type="body"/>
          </p:nvPr>
        </p:nvSpPr>
        <p:spPr>
          <a:xfrm>
            <a:off x="3945600" y="4297680"/>
            <a:ext cx="3062880" cy="576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400" b="0" u="none" strike="noStrike">
                <a:solidFill>
                  <a:schemeClr val="lt1"/>
                </a:solidFill>
                <a:uFillTx/>
                <a:latin typeface="Trebuchet MS"/>
              </a:rPr>
              <a:t>Образец текста</a:t>
            </a:r>
            <a:endParaRPr lang="en-US" sz="24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81" name="PlaceHolder 6"/>
          <p:cNvSpPr>
            <a:spLocks noGrp="1"/>
          </p:cNvSpPr>
          <p:nvPr>
            <p:ph type="body"/>
          </p:nvPr>
        </p:nvSpPr>
        <p:spPr>
          <a:xfrm>
            <a:off x="3945600" y="2336760"/>
            <a:ext cx="3062880" cy="1523520"/>
          </a:xfrm>
          <a:prstGeom prst="rect">
            <a:avLst/>
          </a:prstGeom>
          <a:noFill/>
          <a:ln w="0">
            <a:noFill/>
          </a:ln>
          <a:effectLst>
            <a:outerShdw blurRad="50760" dist="50760" dir="5400000" rotWithShape="0">
              <a:srgbClr val="000000">
                <a:alpha val="43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600" b="0" u="none" strike="noStrike">
                <a:solidFill>
                  <a:schemeClr val="lt1"/>
                </a:solidFill>
                <a:uFillTx/>
                <a:latin typeface="Trebuchet MS"/>
              </a:rPr>
              <a:t>Вставка рисунка</a:t>
            </a:r>
            <a:endParaRPr lang="en-US" sz="16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82" name="PlaceHolder 7"/>
          <p:cNvSpPr>
            <a:spLocks noGrp="1"/>
          </p:cNvSpPr>
          <p:nvPr>
            <p:ph type="body"/>
          </p:nvPr>
        </p:nvSpPr>
        <p:spPr>
          <a:xfrm>
            <a:off x="3944160" y="4873680"/>
            <a:ext cx="3066840" cy="1062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lt1"/>
                </a:solidFill>
                <a:uFillTx/>
                <a:latin typeface="Trebuchet MS"/>
              </a:rPr>
              <a:t>Образец текста</a:t>
            </a:r>
            <a:endParaRPr lang="en-US" sz="14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83" name="PlaceHolder 8"/>
          <p:cNvSpPr>
            <a:spLocks noGrp="1"/>
          </p:cNvSpPr>
          <p:nvPr>
            <p:ph type="body"/>
          </p:nvPr>
        </p:nvSpPr>
        <p:spPr>
          <a:xfrm>
            <a:off x="7230600" y="4297680"/>
            <a:ext cx="3063240" cy="576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400" b="0" u="none" strike="noStrike">
                <a:solidFill>
                  <a:schemeClr val="lt1"/>
                </a:solidFill>
                <a:uFillTx/>
                <a:latin typeface="Trebuchet MS"/>
              </a:rPr>
              <a:t>Образец текста</a:t>
            </a:r>
            <a:endParaRPr lang="en-US" sz="24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84" name="PlaceHolder 9"/>
          <p:cNvSpPr>
            <a:spLocks noGrp="1"/>
          </p:cNvSpPr>
          <p:nvPr>
            <p:ph type="body"/>
          </p:nvPr>
        </p:nvSpPr>
        <p:spPr>
          <a:xfrm>
            <a:off x="7230600" y="2336760"/>
            <a:ext cx="3063240" cy="1523520"/>
          </a:xfrm>
          <a:prstGeom prst="rect">
            <a:avLst/>
          </a:prstGeom>
          <a:noFill/>
          <a:ln w="0">
            <a:noFill/>
          </a:ln>
          <a:effectLst>
            <a:outerShdw blurRad="50760" dist="50760" dir="5400000" rotWithShape="0">
              <a:srgbClr val="000000">
                <a:alpha val="43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600" b="0" u="none" strike="noStrike">
                <a:solidFill>
                  <a:schemeClr val="lt1"/>
                </a:solidFill>
                <a:uFillTx/>
                <a:latin typeface="Trebuchet MS"/>
              </a:rPr>
              <a:t>Вставка рисунка</a:t>
            </a:r>
            <a:endParaRPr lang="en-US" sz="16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85" name="PlaceHolder 10"/>
          <p:cNvSpPr>
            <a:spLocks noGrp="1"/>
          </p:cNvSpPr>
          <p:nvPr>
            <p:ph type="body"/>
          </p:nvPr>
        </p:nvSpPr>
        <p:spPr>
          <a:xfrm>
            <a:off x="7230600" y="4873680"/>
            <a:ext cx="3067200" cy="1062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lt1"/>
                </a:solidFill>
                <a:uFillTx/>
                <a:latin typeface="Trebuchet MS"/>
              </a:rPr>
              <a:t>Образец текста</a:t>
            </a:r>
            <a:endParaRPr lang="en-US" sz="14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86" name="PlaceHolder 11"/>
          <p:cNvSpPr>
            <a:spLocks noGrp="1"/>
          </p:cNvSpPr>
          <p:nvPr>
            <p:ph type="dt" idx="19"/>
          </p:nvPr>
        </p:nvSpPr>
        <p:spPr>
          <a:xfrm>
            <a:off x="7551000" y="593604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ru-RU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ru-RU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&lt;дата/время&gt;</a:t>
            </a:r>
            <a:endParaRPr lang="ru-RU" sz="105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87" name="PlaceHolder 12"/>
          <p:cNvSpPr>
            <a:spLocks noGrp="1"/>
          </p:cNvSpPr>
          <p:nvPr>
            <p:ph type="ftr" idx="20"/>
          </p:nvPr>
        </p:nvSpPr>
        <p:spPr>
          <a:xfrm>
            <a:off x="680400" y="5936040"/>
            <a:ext cx="68702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FFFFFF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88" name="PlaceHolder 13"/>
          <p:cNvSpPr>
            <a:spLocks noGrp="1"/>
          </p:cNvSpPr>
          <p:nvPr>
            <p:ph type="sldNum" idx="21"/>
          </p:nvPr>
        </p:nvSpPr>
        <p:spPr>
          <a:xfrm>
            <a:off x="10729440" y="753120"/>
            <a:ext cx="1153800" cy="1090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ru-RU" sz="36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fld id="{59D28E44-8FB5-462F-96CD-0B472D67B7B1}" type="slidenum">
              <a:rPr lang="ru-RU" sz="36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‹#›</a:t>
            </a:fld>
            <a:endParaRPr lang="ru-RU" sz="36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27E2E"/>
            </a:gs>
            <a:gs pos="50000">
              <a:srgbClr val="D44208"/>
            </a:gs>
            <a:gs pos="100000">
              <a:srgbClr val="690D00"/>
            </a:gs>
          </a:gsLst>
          <a:lin ang="25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Picture 6" descr="hashOverlay-FullResolve.png"/>
          <p:cNvPicPr/>
          <p:nvPr/>
        </p:nvPicPr>
        <p:blipFill>
          <a:blip r:embed="rId3">
            <a:alphaModFix amt="10000"/>
          </a:blip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0" name="Picture 6" descr="HD-ShadowLong.png"/>
          <p:cNvPicPr/>
          <p:nvPr/>
        </p:nvPicPr>
        <p:blipFill>
          <a:blip r:embed="rId4"/>
          <a:stretch/>
        </p:blipFill>
        <p:spPr>
          <a:xfrm>
            <a:off x="0" y="1970280"/>
            <a:ext cx="10437480" cy="320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1" name="Picture 7" descr="HD-ShadowShort.png"/>
          <p:cNvPicPr/>
          <p:nvPr/>
        </p:nvPicPr>
        <p:blipFill>
          <a:blip r:embed="rId5"/>
          <a:stretch/>
        </p:blipFill>
        <p:spPr>
          <a:xfrm>
            <a:off x="10585800" y="1971360"/>
            <a:ext cx="1602720" cy="144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2" name="Rectangle 8"/>
          <p:cNvSpPr/>
          <p:nvPr/>
        </p:nvSpPr>
        <p:spPr>
          <a:xfrm>
            <a:off x="0" y="609480"/>
            <a:ext cx="10437480" cy="136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93" name="Rectangle 9"/>
          <p:cNvSpPr/>
          <p:nvPr/>
        </p:nvSpPr>
        <p:spPr>
          <a:xfrm>
            <a:off x="10585800" y="609480"/>
            <a:ext cx="1602720" cy="136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680400" y="753120"/>
            <a:ext cx="9613440" cy="10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r" defTabSz="914400">
              <a:lnSpc>
                <a:spcPct val="90000"/>
              </a:lnSpc>
              <a:buNone/>
            </a:pPr>
            <a:r>
              <a:rPr lang="ru-RU" sz="3600" b="0" u="none" strike="noStrike">
                <a:solidFill>
                  <a:schemeClr val="lt1"/>
                </a:solidFill>
                <a:uFillTx/>
                <a:latin typeface="Trebuchet MS"/>
              </a:rPr>
              <a:t>Образец заголовка</a:t>
            </a:r>
            <a:endParaRPr lang="en-US" sz="36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680400" y="2336760"/>
            <a:ext cx="9613440" cy="359892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ru-RU" sz="2400" b="0" u="none" strike="noStrike">
                <a:solidFill>
                  <a:schemeClr val="lt1"/>
                </a:solidFill>
                <a:uFillTx/>
                <a:latin typeface="Trebuchet MS"/>
              </a:rPr>
              <a:t>Образец текста</a:t>
            </a:r>
            <a:endParaRPr lang="en-US" sz="2400" b="0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2000" b="0" u="none" strike="noStrike">
                <a:solidFill>
                  <a:schemeClr val="lt1"/>
                </a:solidFill>
                <a:uFillTx/>
                <a:latin typeface="Trebuchet MS"/>
              </a:rPr>
              <a:t>Второй уровень</a:t>
            </a:r>
            <a:endParaRPr lang="en-US" sz="2000" b="0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1800" b="0" u="none" strike="noStrike">
                <a:solidFill>
                  <a:schemeClr val="lt1"/>
                </a:solidFill>
                <a:uFillTx/>
                <a:latin typeface="Trebuchet MS"/>
              </a:rPr>
              <a:t>Третий уровень</a:t>
            </a:r>
            <a:endParaRPr lang="en-US" sz="1800" b="0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1600" b="0" u="none" strike="noStrike">
                <a:solidFill>
                  <a:schemeClr val="lt1"/>
                </a:solidFill>
                <a:uFillTx/>
                <a:latin typeface="Trebuchet MS"/>
              </a:rPr>
              <a:t>Четвертый уровень</a:t>
            </a:r>
            <a:endParaRPr lang="en-US" sz="1600" b="0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1600" b="0" u="none" strike="noStrike">
                <a:solidFill>
                  <a:schemeClr val="lt1"/>
                </a:solidFill>
                <a:uFillTx/>
                <a:latin typeface="Trebuchet MS"/>
              </a:rPr>
              <a:t>Пятый уровень</a:t>
            </a:r>
            <a:endParaRPr lang="en-US" sz="16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 type="dt" idx="22"/>
          </p:nvPr>
        </p:nvSpPr>
        <p:spPr>
          <a:xfrm>
            <a:off x="7551000" y="593604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ru-RU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ru-RU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&lt;дата/время&gt;</a:t>
            </a:r>
            <a:endParaRPr lang="ru-RU" sz="105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97" name="PlaceHolder 4"/>
          <p:cNvSpPr>
            <a:spLocks noGrp="1"/>
          </p:cNvSpPr>
          <p:nvPr>
            <p:ph type="ftr" idx="23"/>
          </p:nvPr>
        </p:nvSpPr>
        <p:spPr>
          <a:xfrm>
            <a:off x="680400" y="5936040"/>
            <a:ext cx="68702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FFFFFF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98" name="PlaceHolder 5"/>
          <p:cNvSpPr>
            <a:spLocks noGrp="1"/>
          </p:cNvSpPr>
          <p:nvPr>
            <p:ph type="sldNum" idx="24"/>
          </p:nvPr>
        </p:nvSpPr>
        <p:spPr>
          <a:xfrm>
            <a:off x="10729440" y="753120"/>
            <a:ext cx="1153800" cy="1090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ru-RU" sz="36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fld id="{A553E3CA-D3BC-47AF-9238-D5B7BCD53F73}" type="slidenum">
              <a:rPr lang="ru-RU" sz="36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‹#›</a:t>
            </a:fld>
            <a:endParaRPr lang="ru-RU" sz="36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27E2E"/>
            </a:gs>
            <a:gs pos="50000">
              <a:srgbClr val="D44208"/>
            </a:gs>
            <a:gs pos="100000">
              <a:srgbClr val="690D00"/>
            </a:gs>
          </a:gsLst>
          <a:lin ang="25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Picture 6" descr="hashOverlay-FullResolve.png"/>
          <p:cNvPicPr/>
          <p:nvPr/>
        </p:nvPicPr>
        <p:blipFill>
          <a:blip r:embed="rId3">
            <a:alphaModFix amt="10000"/>
          </a:blip>
          <a:stretch/>
        </p:blipFill>
        <p:spPr>
          <a:xfrm>
            <a:off x="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0" name="Rectangle 6"/>
          <p:cNvSpPr/>
          <p:nvPr/>
        </p:nvSpPr>
        <p:spPr>
          <a:xfrm rot="5400000">
            <a:off x="8116200" y="1869120"/>
            <a:ext cx="5106600" cy="136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101" name="Rectangle 7"/>
          <p:cNvSpPr/>
          <p:nvPr/>
        </p:nvSpPr>
        <p:spPr>
          <a:xfrm rot="5400000">
            <a:off x="9868320" y="5372280"/>
            <a:ext cx="1602720" cy="136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10129320" y="609480"/>
            <a:ext cx="1073520" cy="43534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3600" b="0" u="none" strike="noStrike">
                <a:solidFill>
                  <a:schemeClr val="lt1"/>
                </a:solidFill>
                <a:uFillTx/>
                <a:latin typeface="Trebuchet MS"/>
              </a:rPr>
              <a:t>Образец заголовка</a:t>
            </a:r>
            <a:endParaRPr lang="en-US" sz="36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680400" y="609480"/>
            <a:ext cx="8869680" cy="532620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ru-RU" sz="2400" b="0" u="none" strike="noStrike">
                <a:solidFill>
                  <a:schemeClr val="lt1"/>
                </a:solidFill>
                <a:uFillTx/>
                <a:latin typeface="Trebuchet MS"/>
              </a:rPr>
              <a:t>Образец текста</a:t>
            </a:r>
            <a:endParaRPr lang="en-US" sz="2400" b="0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2000" b="0" u="none" strike="noStrike">
                <a:solidFill>
                  <a:schemeClr val="lt1"/>
                </a:solidFill>
                <a:uFillTx/>
                <a:latin typeface="Trebuchet MS"/>
              </a:rPr>
              <a:t>Второй уровень</a:t>
            </a:r>
            <a:endParaRPr lang="en-US" sz="2000" b="0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1800" b="0" u="none" strike="noStrike">
                <a:solidFill>
                  <a:schemeClr val="lt1"/>
                </a:solidFill>
                <a:uFillTx/>
                <a:latin typeface="Trebuchet MS"/>
              </a:rPr>
              <a:t>Третий уровень</a:t>
            </a:r>
            <a:endParaRPr lang="en-US" sz="1800" b="0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1600" b="0" u="none" strike="noStrike">
                <a:solidFill>
                  <a:schemeClr val="lt1"/>
                </a:solidFill>
                <a:uFillTx/>
                <a:latin typeface="Trebuchet MS"/>
              </a:rPr>
              <a:t>Четвертый уровень</a:t>
            </a:r>
            <a:endParaRPr lang="en-US" sz="1600" b="0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ru-RU" sz="1600" b="0" u="none" strike="noStrike">
                <a:solidFill>
                  <a:schemeClr val="lt1"/>
                </a:solidFill>
                <a:uFillTx/>
                <a:latin typeface="Trebuchet MS"/>
              </a:rPr>
              <a:t>Пятый уровень</a:t>
            </a:r>
            <a:endParaRPr lang="en-US" sz="16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dt" idx="25"/>
          </p:nvPr>
        </p:nvSpPr>
        <p:spPr>
          <a:xfrm>
            <a:off x="6807240" y="593604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ru-RU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ru-RU" sz="105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&lt;дата/время&gt;</a:t>
            </a:r>
            <a:endParaRPr lang="ru-RU" sz="105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ftr" idx="26"/>
          </p:nvPr>
        </p:nvSpPr>
        <p:spPr>
          <a:xfrm>
            <a:off x="680400" y="5936040"/>
            <a:ext cx="612648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FFFFFF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FFFFFF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06" name="PlaceHolder 5"/>
          <p:cNvSpPr>
            <a:spLocks noGrp="1"/>
          </p:cNvSpPr>
          <p:nvPr>
            <p:ph type="sldNum" idx="27"/>
          </p:nvPr>
        </p:nvSpPr>
        <p:spPr>
          <a:xfrm>
            <a:off x="10097640" y="5398560"/>
            <a:ext cx="1153800" cy="1090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ctr" defTabSz="457200">
              <a:lnSpc>
                <a:spcPct val="100000"/>
              </a:lnSpc>
              <a:buNone/>
              <a:defRPr lang="ru-RU" sz="36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fld id="{E7A88EA6-AEE6-4E03-A14A-95D110950A3B}" type="slidenum">
              <a:rPr lang="ru-RU" sz="36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Trebuchet MS"/>
              </a:rPr>
              <a:t>‹#›</a:t>
            </a:fld>
            <a:endParaRPr lang="ru-RU" sz="3600" b="0" u="none" strike="noStrike">
              <a:solidFill>
                <a:srgbClr val="FFFFFF"/>
              </a:solidFill>
              <a:uFillTx/>
              <a:latin typeface="Times New Roman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0.jp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title"/>
          </p:nvPr>
        </p:nvSpPr>
        <p:spPr>
          <a:xfrm>
            <a:off x="680400" y="590040"/>
            <a:ext cx="10036440" cy="1873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ru-RU" sz="5400" b="0" u="none" strike="noStrike">
                <a:solidFill>
                  <a:schemeClr val="lt1"/>
                </a:solidFill>
                <a:uFillTx/>
                <a:latin typeface="Trebuchet MS"/>
              </a:rPr>
              <a:t>Мобильный музей </a:t>
            </a:r>
            <a:br>
              <a:rPr sz="5400"/>
            </a:br>
            <a:r>
              <a:rPr lang="ru-RU" sz="5400" b="0" u="none" strike="noStrike">
                <a:solidFill>
                  <a:schemeClr val="lt1"/>
                </a:solidFill>
                <a:uFillTx/>
                <a:latin typeface="Trebuchet MS"/>
              </a:rPr>
              <a:t>«Музей в чемодане»</a:t>
            </a:r>
            <a:endParaRPr lang="en-US" sz="54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207" name="TextBox 3"/>
          <p:cNvSpPr/>
          <p:nvPr/>
        </p:nvSpPr>
        <p:spPr>
          <a:xfrm>
            <a:off x="6971040" y="5270040"/>
            <a:ext cx="4974840" cy="119887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ru-RU" sz="2400" b="0" u="none" strike="noStrike" dirty="0">
                <a:solidFill>
                  <a:schemeClr val="lt1"/>
                </a:solidFill>
                <a:uFillTx/>
                <a:latin typeface="Times New Roman"/>
              </a:rPr>
              <a:t>Республика Дагестан МКОУ «Андийская СОШ №2</a:t>
            </a:r>
            <a:r>
              <a:rPr lang="ru-RU" sz="2400" dirty="0">
                <a:solidFill>
                  <a:schemeClr val="lt1"/>
                </a:solidFill>
                <a:latin typeface="Times New Roman"/>
              </a:rPr>
              <a:t>»</a:t>
            </a:r>
            <a:r>
              <a:rPr lang="ru-RU" sz="2400" b="0" u="none" strike="noStrike" dirty="0">
                <a:solidFill>
                  <a:schemeClr val="lt1"/>
                </a:solidFill>
                <a:uFillTx/>
                <a:latin typeface="Times New Roman"/>
              </a:rPr>
              <a:t> МР «Ботлихский район</a:t>
            </a:r>
            <a:endParaRPr lang="ru-RU" sz="2400" b="0" u="none" strike="noStrike" dirty="0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PlaceHolder 1"/>
          <p:cNvSpPr>
            <a:spLocks noGrp="1"/>
          </p:cNvSpPr>
          <p:nvPr>
            <p:ph type="title"/>
          </p:nvPr>
        </p:nvSpPr>
        <p:spPr>
          <a:xfrm>
            <a:off x="680400" y="753120"/>
            <a:ext cx="9613440" cy="10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3600" b="0" u="none" strike="noStrike">
                <a:solidFill>
                  <a:schemeClr val="lt1"/>
                </a:solidFill>
                <a:uFillTx/>
                <a:latin typeface="Trebuchet MS"/>
              </a:rPr>
              <a:t> </a:t>
            </a:r>
            <a:endParaRPr lang="en-US" sz="36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A37FDAE-2839-4311-8067-41FB013FBE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laceHolder 1"/>
          <p:cNvSpPr>
            <a:spLocks noGrp="1"/>
          </p:cNvSpPr>
          <p:nvPr>
            <p:ph type="title"/>
          </p:nvPr>
        </p:nvSpPr>
        <p:spPr>
          <a:xfrm>
            <a:off x="81360" y="1020240"/>
            <a:ext cx="10438920" cy="10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ru-RU" sz="3200" b="0" u="none" strike="noStrike">
                <a:solidFill>
                  <a:schemeClr val="lt1"/>
                </a:solidFill>
                <a:uFillTx/>
                <a:latin typeface="Trebuchet MS"/>
              </a:rPr>
              <a:t>Перечень основных мероприятий, организованных музеем школы </a:t>
            </a:r>
            <a:br>
              <a:rPr sz="3200"/>
            </a:br>
            <a:r>
              <a:rPr lang="ru-RU" sz="3200" b="0" u="none" strike="noStrike">
                <a:solidFill>
                  <a:schemeClr val="lt1"/>
                </a:solidFill>
                <a:uFillTx/>
                <a:latin typeface="Trebuchet MS"/>
              </a:rPr>
              <a:t>в направлении патриотического воспитания детей</a:t>
            </a:r>
            <a:br>
              <a:rPr sz="3200"/>
            </a:br>
            <a:endParaRPr lang="en-US" sz="32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249" name="TextBox 6"/>
          <p:cNvSpPr/>
          <p:nvPr/>
        </p:nvSpPr>
        <p:spPr>
          <a:xfrm>
            <a:off x="265320" y="2364480"/>
            <a:ext cx="5191200" cy="258386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ru-RU" sz="1800" b="0" u="none" strike="noStrike" dirty="0">
                <a:solidFill>
                  <a:schemeClr val="dk1"/>
                </a:solidFill>
                <a:uFillTx/>
                <a:latin typeface="Trebuchet MS"/>
              </a:rPr>
              <a:t>Акции:                    </a:t>
            </a:r>
            <a:endParaRPr lang="ru-RU" sz="1800" b="0" u="none" strike="noStrike" dirty="0">
              <a:solidFill>
                <a:srgbClr val="FFFFFF"/>
              </a:solidFill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ru-RU" sz="1800" b="0" u="none" strike="noStrike" dirty="0">
                <a:solidFill>
                  <a:schemeClr val="dk1"/>
                </a:solidFill>
                <a:uFillTx/>
                <a:latin typeface="Trebuchet MS"/>
              </a:rPr>
              <a:t> «Бессмертный полк»</a:t>
            </a:r>
            <a:endParaRPr lang="ru-RU" sz="1800" b="0" u="none" strike="noStrike" dirty="0">
              <a:solidFill>
                <a:srgbClr val="FFFFFF"/>
              </a:solidFill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ru-RU" sz="1800" b="0" u="none" strike="noStrike" dirty="0">
                <a:solidFill>
                  <a:schemeClr val="dk1"/>
                </a:solidFill>
                <a:uFillTx/>
                <a:latin typeface="Trebuchet MS"/>
              </a:rPr>
              <a:t>«Георгиевская лента»</a:t>
            </a:r>
            <a:endParaRPr lang="ru-RU" sz="1800" b="0" u="none" strike="noStrike" dirty="0">
              <a:solidFill>
                <a:srgbClr val="FFFFFF"/>
              </a:solidFill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ru-RU" sz="1800" b="0" u="none" strike="noStrike" dirty="0">
                <a:solidFill>
                  <a:schemeClr val="dk1"/>
                </a:solidFill>
                <a:uFillTx/>
                <a:latin typeface="Trebuchet MS"/>
              </a:rPr>
              <a:t>Классные часы «Мой край родной» Познавательный час «Герои Отечества», «Великие полководцы», «Города-герои», «Герои- пионеры большой войны», «Афганистан живет в душе моей».</a:t>
            </a:r>
            <a:endParaRPr lang="ru-RU" sz="1800" b="0" u="none" strike="noStrike" dirty="0">
              <a:solidFill>
                <a:srgbClr val="FFFFFF"/>
              </a:solidFill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ru-RU" sz="1800" b="0" u="none" strike="noStrike" dirty="0">
                <a:solidFill>
                  <a:schemeClr val="dk1"/>
                </a:solidFill>
                <a:uFillTx/>
                <a:latin typeface="Trebuchet MS"/>
              </a:rPr>
              <a:t>День открытых дверей в музее школы 9 мая</a:t>
            </a:r>
            <a:endParaRPr lang="ru-RU" sz="1800" b="0" u="none" strike="noStrike" dirty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250" name="TextBox 8"/>
          <p:cNvSpPr/>
          <p:nvPr/>
        </p:nvSpPr>
        <p:spPr>
          <a:xfrm>
            <a:off x="5830560" y="2364480"/>
            <a:ext cx="6095520" cy="286086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 defTabSz="4572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800" b="0" u="none" strike="noStrike" dirty="0">
                <a:solidFill>
                  <a:schemeClr val="dk1"/>
                </a:solidFill>
                <a:uFillTx/>
                <a:latin typeface="Trebuchet MS"/>
              </a:rPr>
              <a:t>Просмотр и обсуждение  фильмов, посвященных Великой Отечественной войне «28 панфиловцев», «Офицеры», «В бой идут одни старики».</a:t>
            </a:r>
            <a:endParaRPr lang="ru-RU" sz="1800" b="0" u="none" strike="noStrike" dirty="0">
              <a:solidFill>
                <a:srgbClr val="FFFFFF"/>
              </a:solidFill>
              <a:uFillTx/>
              <a:latin typeface="Arial"/>
            </a:endParaRPr>
          </a:p>
          <a:p>
            <a:pPr marL="285840" indent="-285840" defTabSz="4572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800" b="0" u="none" strike="noStrike" dirty="0">
                <a:solidFill>
                  <a:schemeClr val="dk1"/>
                </a:solidFill>
                <a:uFillTx/>
                <a:latin typeface="Trebuchet MS"/>
              </a:rPr>
              <a:t>Воины – афганцы</a:t>
            </a:r>
            <a:endParaRPr lang="ru-RU" sz="1800" b="0" u="none" strike="noStrike" dirty="0">
              <a:solidFill>
                <a:srgbClr val="FFFFFF"/>
              </a:solidFill>
              <a:uFillTx/>
              <a:latin typeface="Arial"/>
            </a:endParaRPr>
          </a:p>
          <a:p>
            <a:pPr marL="285840" indent="-285840" defTabSz="4572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800" b="0" u="none" strike="noStrike" dirty="0">
                <a:solidFill>
                  <a:schemeClr val="dk1"/>
                </a:solidFill>
                <a:uFillTx/>
                <a:latin typeface="Trebuchet MS"/>
              </a:rPr>
              <a:t>Блокаде Ленинграда посвящается.</a:t>
            </a:r>
            <a:endParaRPr lang="ru-RU" sz="1800" b="0" u="none" strike="noStrike" dirty="0">
              <a:solidFill>
                <a:srgbClr val="FFFFFF"/>
              </a:solidFill>
              <a:uFillTx/>
              <a:latin typeface="Arial"/>
            </a:endParaRPr>
          </a:p>
          <a:p>
            <a:pPr marL="285840" indent="-285840" defTabSz="4572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800" b="0" u="none" strike="noStrike" dirty="0">
                <a:solidFill>
                  <a:schemeClr val="dk1"/>
                </a:solidFill>
                <a:uFillTx/>
                <a:latin typeface="Trebuchet MS"/>
              </a:rPr>
              <a:t>Экскурсии по темам:</a:t>
            </a:r>
            <a:endParaRPr lang="ru-RU" sz="1800" b="0" u="none" strike="noStrike" dirty="0">
              <a:solidFill>
                <a:srgbClr val="FFFFFF"/>
              </a:solidFill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ru-RU" sz="1800" b="0" u="none" strike="noStrike" dirty="0">
                <a:solidFill>
                  <a:schemeClr val="dk1"/>
                </a:solidFill>
                <a:uFillTx/>
                <a:latin typeface="Trebuchet MS"/>
              </a:rPr>
              <a:t>	«Памяти павших».</a:t>
            </a:r>
            <a:endParaRPr lang="ru-RU" sz="1800" b="0" u="none" strike="noStrike" dirty="0">
              <a:solidFill>
                <a:srgbClr val="FFFFFF"/>
              </a:solidFill>
              <a:uFillTx/>
              <a:latin typeface="Arial"/>
            </a:endParaRPr>
          </a:p>
          <a:p>
            <a:pPr marL="285840" indent="-285840" defTabSz="4572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800" b="0" u="none" strike="noStrike" dirty="0">
                <a:solidFill>
                  <a:schemeClr val="dk1"/>
                </a:solidFill>
                <a:uFillTx/>
                <a:latin typeface="Trebuchet MS"/>
              </a:rPr>
              <a:t>	«Они сражались за Родину».</a:t>
            </a:r>
            <a:endParaRPr lang="ru-RU" sz="1800" b="0" u="none" strike="noStrike" dirty="0">
              <a:solidFill>
                <a:srgbClr val="FFFFFF"/>
              </a:solidFill>
              <a:uFillTx/>
              <a:latin typeface="Arial"/>
            </a:endParaRPr>
          </a:p>
          <a:p>
            <a:pPr marL="285840" indent="-285840" defTabSz="4572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800" b="0" u="none" strike="noStrike" dirty="0">
                <a:solidFill>
                  <a:schemeClr val="dk1"/>
                </a:solidFill>
                <a:uFillTx/>
                <a:latin typeface="Trebuchet MS"/>
              </a:rPr>
              <a:t>	«Школа в годы войны».</a:t>
            </a:r>
            <a:endParaRPr lang="ru-RU" sz="1800" b="0" u="none" strike="noStrike" dirty="0">
              <a:solidFill>
                <a:srgbClr val="FFFFFF"/>
              </a:solidFill>
              <a:uFillTx/>
              <a:latin typeface="Arial"/>
            </a:endParaRPr>
          </a:p>
          <a:p>
            <a:pPr marL="285840" indent="-285840" defTabSz="4572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1800" b="0" u="none" strike="noStrike" dirty="0">
                <a:solidFill>
                  <a:schemeClr val="dk1"/>
                </a:solidFill>
                <a:uFillTx/>
                <a:latin typeface="Trebuchet MS"/>
              </a:rPr>
              <a:t> «Бессмертный вальс».</a:t>
            </a:r>
            <a:endParaRPr lang="ru-RU" sz="1800" b="0" u="none" strike="noStrike" dirty="0">
              <a:solidFill>
                <a:srgbClr val="FFFFFF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TextBox 36"/>
          <p:cNvSpPr/>
          <p:nvPr/>
        </p:nvSpPr>
        <p:spPr>
          <a:xfrm>
            <a:off x="3093480" y="3385800"/>
            <a:ext cx="8589240" cy="2150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noAutofit/>
          </a:bodyPr>
          <a:lstStyle/>
          <a:p>
            <a:pPr algn="ctr" defTabSz="914400">
              <a:lnSpc>
                <a:spcPts val="3359"/>
              </a:lnSpc>
            </a:pPr>
            <a:endParaRPr lang="ru-RU" sz="2400" b="0" u="none" strike="noStrike" dirty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48BCC56-8317-4F43-99BB-1102CB8397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PlaceHolder 1"/>
          <p:cNvSpPr>
            <a:spLocks noGrp="1"/>
          </p:cNvSpPr>
          <p:nvPr>
            <p:ph type="title"/>
          </p:nvPr>
        </p:nvSpPr>
        <p:spPr>
          <a:xfrm>
            <a:off x="680400" y="753120"/>
            <a:ext cx="9613440" cy="10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ru-RU" sz="3600" b="0" u="none" strike="noStrike">
                <a:solidFill>
                  <a:schemeClr val="lt1"/>
                </a:solidFill>
                <a:uFillTx/>
                <a:latin typeface="Trebuchet MS"/>
              </a:rPr>
              <a:t>Положение о музее</a:t>
            </a:r>
            <a:endParaRPr lang="en-US" sz="36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2D02A2E-4200-4747-B1F2-F652956823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75" y="2084344"/>
            <a:ext cx="3298681" cy="466493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2820582-11DD-4E1A-8D48-549C72311E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659" y="2084341"/>
            <a:ext cx="3298682" cy="466493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5A395F9-09F5-405E-9B42-21362A0F55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037" y="2084341"/>
            <a:ext cx="3298683" cy="466493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/>
          </p:cNvSpPr>
          <p:nvPr>
            <p:ph type="title"/>
          </p:nvPr>
        </p:nvSpPr>
        <p:spPr>
          <a:xfrm>
            <a:off x="680400" y="753120"/>
            <a:ext cx="9613440" cy="10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ru-RU" sz="3600" b="0" u="none" strike="noStrike">
                <a:solidFill>
                  <a:schemeClr val="lt1"/>
                </a:solidFill>
                <a:uFillTx/>
                <a:latin typeface="Trebuchet MS"/>
              </a:rPr>
              <a:t>Положение о музее</a:t>
            </a:r>
            <a:endParaRPr lang="en-US" sz="36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54830C5-791E-41EF-88B9-7480DCA815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033" y="2047320"/>
            <a:ext cx="3319201" cy="469395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737BDD6-381E-4500-8F6D-CBB7CBE1C8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2969" y="2047320"/>
            <a:ext cx="3319202" cy="469395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laceHolder 1"/>
          <p:cNvSpPr>
            <a:spLocks noGrp="1"/>
          </p:cNvSpPr>
          <p:nvPr>
            <p:ph type="title"/>
          </p:nvPr>
        </p:nvSpPr>
        <p:spPr>
          <a:xfrm>
            <a:off x="847440" y="590040"/>
            <a:ext cx="9613440" cy="1454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r" defTabSz="914400">
              <a:lnSpc>
                <a:spcPct val="90000"/>
              </a:lnSpc>
              <a:buNone/>
            </a:pPr>
            <a:r>
              <a:rPr lang="ru-RU" sz="1600" b="0" u="none" strike="noStrike">
                <a:solidFill>
                  <a:schemeClr val="lt1"/>
                </a:solidFill>
                <a:uFillTx/>
                <a:latin typeface="Times New Roman"/>
              </a:rPr>
              <a:t>Где-то в дальнем углу антресолей</a:t>
            </a:r>
            <a:br>
              <a:rPr sz="1600"/>
            </a:br>
            <a:r>
              <a:rPr lang="ru-RU" sz="1600" b="0" u="none" strike="noStrike">
                <a:solidFill>
                  <a:schemeClr val="lt1"/>
                </a:solidFill>
                <a:uFillTx/>
                <a:latin typeface="Times New Roman"/>
              </a:rPr>
              <a:t>Дерматиновый, пылью покрыты</a:t>
            </a:r>
            <a:br>
              <a:rPr sz="1600"/>
            </a:br>
            <a:r>
              <a:rPr lang="ru-RU" sz="1600" b="0" u="none" strike="noStrike">
                <a:solidFill>
                  <a:schemeClr val="lt1"/>
                </a:solidFill>
                <a:uFillTx/>
                <a:latin typeface="Times New Roman"/>
              </a:rPr>
              <a:t>Чемоданчик потертый, забытый</a:t>
            </a:r>
            <a:br>
              <a:rPr sz="1600"/>
            </a:br>
            <a:r>
              <a:rPr lang="ru-RU" sz="1600" b="0" u="none" strike="noStrike">
                <a:solidFill>
                  <a:schemeClr val="lt1"/>
                </a:solidFill>
                <a:uFillTx/>
                <a:latin typeface="Times New Roman"/>
              </a:rPr>
              <a:t>В нем хранятся обрывки историй.</a:t>
            </a:r>
            <a:br>
              <a:rPr sz="1600"/>
            </a:br>
            <a:r>
              <a:rPr lang="ru-RU" sz="1600" b="0" u="none" strike="noStrike">
                <a:solidFill>
                  <a:schemeClr val="lt1"/>
                </a:solidFill>
                <a:uFillTx/>
                <a:latin typeface="Times New Roman"/>
              </a:rPr>
              <a:t>«Ода о старом чемодане»</a:t>
            </a:r>
            <a:br>
              <a:rPr sz="1600"/>
            </a:br>
            <a:r>
              <a:rPr lang="ru-RU" sz="1600" b="0" u="none" strike="noStrike">
                <a:solidFill>
                  <a:schemeClr val="lt1"/>
                </a:solidFill>
                <a:uFillTx/>
                <a:latin typeface="Times New Roman"/>
              </a:rPr>
              <a:t>Т. Лаврова</a:t>
            </a:r>
            <a:endParaRPr lang="en-US" sz="16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216" name="PlaceHolder 2"/>
          <p:cNvSpPr>
            <a:spLocks noGrp="1"/>
          </p:cNvSpPr>
          <p:nvPr>
            <p:ph/>
          </p:nvPr>
        </p:nvSpPr>
        <p:spPr>
          <a:xfrm>
            <a:off x="403200" y="2133720"/>
            <a:ext cx="11316600" cy="4561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lnSpcReduction="9999"/>
          </a:bodyPr>
          <a:lstStyle/>
          <a:p>
            <a:pPr indent="0" algn="just" defTabSz="914400">
              <a:lnSpc>
                <a:spcPct val="109999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400" b="1" u="none" strike="noStrike" dirty="0">
                <a:solidFill>
                  <a:schemeClr val="dk1"/>
                </a:solidFill>
                <a:uFillTx/>
                <a:latin typeface="Trebuchet MS"/>
              </a:rPr>
              <a:t>	</a:t>
            </a:r>
            <a:r>
              <a:rPr lang="ru-RU" sz="2400" b="0" u="none" strike="noStrike" dirty="0">
                <a:solidFill>
                  <a:schemeClr val="dk1"/>
                </a:solidFill>
                <a:uFillTx/>
                <a:latin typeface="Times New Roman"/>
              </a:rPr>
              <a:t>В 2025 году МКОУ « Андийская СОШ №2» МР «Ботлихский район откликнулась на проект «Мобильный музей в чемодане». Создание мини-музея в чемодане помогает приобщать детей к истокам. Школьники чувствуют свою причастность к общему делу. В отличие от стандартного музея, в нашем экспозиции можно брать в руки, менять и переставлять. Ребенок здесь соавтор, творец экспозиции, в некоторых случаях – и вся семья. </a:t>
            </a:r>
            <a:endParaRPr lang="en-US" sz="2400" b="0" u="none" strike="noStrike" dirty="0">
              <a:solidFill>
                <a:schemeClr val="lt1"/>
              </a:solidFill>
              <a:uFillTx/>
              <a:latin typeface="Trebuchet MS"/>
            </a:endParaRPr>
          </a:p>
          <a:p>
            <a:pPr indent="0" algn="just" defTabSz="914400">
              <a:lnSpc>
                <a:spcPct val="109999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400" b="0" u="none" strike="noStrike" dirty="0">
                <a:solidFill>
                  <a:schemeClr val="dk1"/>
                </a:solidFill>
                <a:uFillTx/>
                <a:latin typeface="Times New Roman"/>
              </a:rPr>
              <a:t>		Почему именно чемодан?  </a:t>
            </a:r>
            <a:endParaRPr lang="en-US" sz="2400" b="0" u="none" strike="noStrike" dirty="0">
              <a:solidFill>
                <a:schemeClr val="lt1"/>
              </a:solidFill>
              <a:uFillTx/>
              <a:latin typeface="Trebuchet MS"/>
            </a:endParaRPr>
          </a:p>
          <a:p>
            <a:pPr indent="0" algn="just" defTabSz="914400">
              <a:lnSpc>
                <a:spcPct val="109999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400" b="0" u="none" strike="noStrike" dirty="0">
                <a:solidFill>
                  <a:schemeClr val="dk1"/>
                </a:solidFill>
                <a:uFillTx/>
                <a:latin typeface="Times New Roman"/>
              </a:rPr>
              <a:t>	В 1941 году новобранцы уходили на фронт молодыми людьми, а возвращались возмужавшими, перенесшими ужас войны и смерть товарищей. Весь путь их сопровождал чемодан. С такими чемоданами возвращались домой солдаты.</a:t>
            </a:r>
            <a:endParaRPr lang="en-US" sz="2400" b="0" u="none" strike="noStrike" dirty="0">
              <a:solidFill>
                <a:schemeClr val="lt1"/>
              </a:solidFill>
              <a:uFillTx/>
              <a:latin typeface="Trebuchet MS"/>
            </a:endParaRPr>
          </a:p>
          <a:p>
            <a:pPr indent="0" algn="just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2400" b="0" u="none" strike="noStrike" dirty="0">
              <a:solidFill>
                <a:schemeClr val="lt1"/>
              </a:solidFill>
              <a:uFillTx/>
              <a:latin typeface="Trebuchet MS"/>
            </a:endParaRPr>
          </a:p>
          <a:p>
            <a:pPr indent="0" algn="just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2400" b="0" u="none" strike="noStrike" dirty="0">
              <a:solidFill>
                <a:schemeClr val="lt1"/>
              </a:solidFill>
              <a:uFillTx/>
              <a:latin typeface="Trebuchet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laceHolder 1"/>
          <p:cNvSpPr>
            <a:spLocks noGrp="1"/>
          </p:cNvSpPr>
          <p:nvPr>
            <p:ph type="title"/>
          </p:nvPr>
        </p:nvSpPr>
        <p:spPr>
          <a:xfrm>
            <a:off x="680400" y="753120"/>
            <a:ext cx="9613440" cy="10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</a:pPr>
            <a:endParaRPr lang="en-US" sz="36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218" name="PlaceHolder 2"/>
          <p:cNvSpPr>
            <a:spLocks noGrp="1"/>
          </p:cNvSpPr>
          <p:nvPr>
            <p:ph/>
          </p:nvPr>
        </p:nvSpPr>
        <p:spPr>
          <a:xfrm>
            <a:off x="525960" y="2064600"/>
            <a:ext cx="11139480" cy="4384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85000" lnSpcReduction="9999"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400" b="0" u="none" strike="noStrike" dirty="0">
                <a:solidFill>
                  <a:schemeClr val="dk1"/>
                </a:solidFill>
                <a:uFillTx/>
                <a:latin typeface="Times New Roman"/>
              </a:rPr>
              <a:t>	</a:t>
            </a:r>
            <a:r>
              <a:rPr lang="ru-RU" sz="2600" b="0" u="none" strike="noStrike" dirty="0">
                <a:solidFill>
                  <a:schemeClr val="dk1"/>
                </a:solidFill>
                <a:uFillTx/>
                <a:latin typeface="Times New Roman"/>
              </a:rPr>
              <a:t>Наш  1 чемодан имеет хозяина. Это участник боевых действий в Великой Отечественной войне </a:t>
            </a:r>
            <a:r>
              <a:rPr lang="ru-RU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Темирханов Темирхан </a:t>
            </a:r>
            <a:r>
              <a:rPr lang="ru-RU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Газигереевич</a:t>
            </a:r>
            <a:r>
              <a:rPr lang="ru-RU" sz="2600" b="0" u="none" strike="noStrike" dirty="0">
                <a:solidFill>
                  <a:schemeClr val="dk1"/>
                </a:solidFill>
                <a:uFillTx/>
                <a:latin typeface="Times New Roman"/>
              </a:rPr>
              <a:t>, уроженец с. Анди Ботлихского района. Этот чемодан был подарен нам его дочерью, </a:t>
            </a:r>
            <a:r>
              <a:rPr lang="ru-RU" sz="2600" b="0" u="none" strike="noStrike" dirty="0" err="1">
                <a:solidFill>
                  <a:schemeClr val="dk1"/>
                </a:solidFill>
                <a:uFillTx/>
                <a:latin typeface="Times New Roman"/>
              </a:rPr>
              <a:t>Темирхановой</a:t>
            </a:r>
            <a:r>
              <a:rPr lang="ru-RU" sz="2600" b="0" u="none" strike="noStrike" dirty="0">
                <a:solidFill>
                  <a:schemeClr val="dk1"/>
                </a:solidFill>
                <a:uFillTx/>
                <a:latin typeface="Times New Roman"/>
              </a:rPr>
              <a:t> Хурзадай </a:t>
            </a:r>
            <a:r>
              <a:rPr lang="ru-RU" sz="2600" b="0" u="none" strike="noStrike" dirty="0" err="1">
                <a:solidFill>
                  <a:schemeClr val="dk1"/>
                </a:solidFill>
                <a:uFillTx/>
                <a:latin typeface="Times New Roman"/>
              </a:rPr>
              <a:t>Темирхановной</a:t>
            </a:r>
            <a:r>
              <a:rPr lang="ru-RU" sz="2600" b="0" u="none" strike="noStrike" dirty="0">
                <a:solidFill>
                  <a:schemeClr val="dk1"/>
                </a:solidFill>
                <a:uFillTx/>
                <a:latin typeface="Times New Roman"/>
              </a:rPr>
              <a:t>. </a:t>
            </a:r>
            <a:endParaRPr lang="en-US" sz="2600" b="0" u="none" strike="noStrike" dirty="0">
              <a:solidFill>
                <a:schemeClr val="lt1"/>
              </a:solidFill>
              <a:uFillTx/>
              <a:latin typeface="Trebuchet MS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600" b="0" u="none" strike="noStrike" dirty="0">
                <a:solidFill>
                  <a:schemeClr val="dk1"/>
                </a:solidFill>
                <a:uFillTx/>
                <a:latin typeface="Times New Roman"/>
              </a:rPr>
              <a:t>	Все дальше от нас страшные годы войны, все меньше остается ветеранов, и тем ценнее каждое воспоминание, и каждая старая вещь, которая, как мостик, связывает нас с тем кровопролитным жутким временем.</a:t>
            </a:r>
            <a:endParaRPr lang="en-US" sz="2600" b="0" u="none" strike="noStrike" dirty="0">
              <a:solidFill>
                <a:schemeClr val="lt1"/>
              </a:solidFill>
              <a:uFillTx/>
              <a:latin typeface="Trebuchet MS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600" b="0" u="none" strike="noStrike" dirty="0">
                <a:solidFill>
                  <a:schemeClr val="dk1"/>
                </a:solidFill>
                <a:uFillTx/>
                <a:latin typeface="Times New Roman"/>
              </a:rPr>
              <a:t>	Принося вещи в музей, люди продлевают им жизнь, и оставляют память для своих потомков.</a:t>
            </a:r>
            <a:endParaRPr lang="en-US" sz="2600" b="0" u="none" strike="noStrike" dirty="0">
              <a:solidFill>
                <a:schemeClr val="lt1"/>
              </a:solidFill>
              <a:uFillTx/>
              <a:latin typeface="Trebuchet MS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600" b="0" u="none" strike="noStrike" dirty="0">
                <a:solidFill>
                  <a:schemeClr val="dk1"/>
                </a:solidFill>
                <a:uFillTx/>
                <a:latin typeface="Times New Roman"/>
              </a:rPr>
              <a:t>	Музей создан не только руками педагогов, но и учащихся, которые приносили из своих домой вещи фронтовиков: армейский котелок, фляга, подстаканник. Таже наши экспонаты – это: посуда, одежда, музыкальные пластины, детские игрушки, разные мелочи, которые являются неотъемлемой частью жизни людей ушедшей эпохи. </a:t>
            </a:r>
            <a:endParaRPr lang="en-US" sz="2600" b="0" u="none" strike="noStrike" dirty="0">
              <a:solidFill>
                <a:schemeClr val="lt1"/>
              </a:solidFill>
              <a:uFillTx/>
              <a:latin typeface="Trebuchet MS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600" b="0" u="none" strike="noStrike" dirty="0">
                <a:solidFill>
                  <a:schemeClr val="dk1"/>
                </a:solidFill>
                <a:uFillTx/>
                <a:latin typeface="Times New Roman"/>
              </a:rPr>
              <a:t>	</a:t>
            </a:r>
            <a:endParaRPr lang="en-US" sz="2600" b="0" u="none" strike="noStrike" dirty="0">
              <a:solidFill>
                <a:schemeClr val="lt1"/>
              </a:solidFill>
              <a:uFillTx/>
              <a:latin typeface="Trebuchet MS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2400" b="0" u="none" strike="noStrike" dirty="0">
              <a:solidFill>
                <a:schemeClr val="lt1"/>
              </a:solidFill>
              <a:uFillTx/>
              <a:latin typeface="Trebuchet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27E2E"/>
            </a:gs>
            <a:gs pos="50000">
              <a:srgbClr val="D44208"/>
            </a:gs>
            <a:gs pos="100000">
              <a:srgbClr val="690D00"/>
            </a:gs>
          </a:gsLst>
          <a:lin ang="25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roup 4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240" y="0"/>
            <a:ext cx="12191760" cy="6857640"/>
            <a:chOff x="-3240" y="0"/>
            <a:chExt cx="12191760" cy="6857640"/>
          </a:xfrm>
        </p:grpSpPr>
        <p:sp useBgFill="1">
          <p:nvSpPr>
            <p:cNvPr id="220" name="Rectangle 4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2188520" cy="68576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457200">
                <a:lnSpc>
                  <a:spcPct val="100000"/>
                </a:lnSpc>
              </a:pPr>
              <a:endParaRPr lang="en-US" sz="1800" b="0" u="none" strike="noStrike">
                <a:solidFill>
                  <a:schemeClr val="lt1"/>
                </a:solidFill>
                <a:uFillTx/>
                <a:latin typeface="Trebuchet MS"/>
              </a:endParaRPr>
            </a:p>
          </p:txBody>
        </p:sp>
        <p:pic>
          <p:nvPicPr>
            <p:cNvPr id="221" name="Picture 4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/>
            <p:nvPr/>
          </p:nvPicPr>
          <p:blipFill>
            <a:blip r:embed="rId2">
              <a:alphaModFix amt="10000"/>
            </a:blip>
            <a:stretch/>
          </p:blipFill>
          <p:spPr>
            <a:xfrm>
              <a:off x="-3240" y="0"/>
              <a:ext cx="12191760" cy="685764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222" name="Rectangle 4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09480"/>
            <a:ext cx="6499440" cy="136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4572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223" name="PlaceHolder 1"/>
          <p:cNvSpPr>
            <a:spLocks noGrp="1"/>
          </p:cNvSpPr>
          <p:nvPr>
            <p:ph type="title"/>
          </p:nvPr>
        </p:nvSpPr>
        <p:spPr>
          <a:xfrm>
            <a:off x="680400" y="753120"/>
            <a:ext cx="5631840" cy="10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ru-RU" sz="3600" b="0" u="none" strike="noStrike">
                <a:solidFill>
                  <a:schemeClr val="lt1"/>
                </a:solidFill>
                <a:uFillTx/>
                <a:latin typeface="Trebuchet MS"/>
              </a:rPr>
              <a:t> </a:t>
            </a:r>
            <a:endParaRPr lang="en-US" sz="36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pic>
        <p:nvPicPr>
          <p:cNvPr id="224" name="Picture 4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0" y="1970280"/>
            <a:ext cx="6491880" cy="261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6" name="Rectangle 5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68320" y="2800440"/>
            <a:ext cx="1712520" cy="1165320"/>
          </a:xfrm>
          <a:prstGeom prst="rect">
            <a:avLst/>
          </a:prstGeom>
          <a:solidFill>
            <a:srgbClr val="F09415"/>
          </a:solidFill>
          <a:ln>
            <a:noFill/>
          </a:ln>
          <a:effectLst>
            <a:outerShdw blurRad="76320" dist="63332" dir="5047642" algn="t" rotWithShape="0">
              <a:srgbClr val="000000">
                <a:alpha val="4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numCol="1" spcCol="0" anchor="ctr">
            <a:noAutofit/>
          </a:bodyPr>
          <a:lstStyle/>
          <a:p>
            <a:pPr algn="ctr" defTabSz="4572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pic>
        <p:nvPicPr>
          <p:cNvPr id="227" name="Рисунок 13" descr="Изображение выглядит как текст, стена, в помещении, искусство&#10;&#10;Автоматически созданное описание"/>
          <p:cNvPicPr/>
          <p:nvPr/>
        </p:nvPicPr>
        <p:blipFill>
          <a:blip r:embed="rId4"/>
          <a:srcRect t="3123"/>
          <a:stretch/>
        </p:blipFill>
        <p:spPr>
          <a:xfrm>
            <a:off x="5958360" y="315360"/>
            <a:ext cx="4977360" cy="6429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9382C88-B242-4D66-8AB9-6BF76A71C5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27E2E"/>
            </a:gs>
            <a:gs pos="50000">
              <a:srgbClr val="D44208"/>
            </a:gs>
            <a:gs pos="100000">
              <a:srgbClr val="690D00"/>
            </a:gs>
          </a:gsLst>
          <a:lin ang="25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8" name="Group 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240" y="0"/>
            <a:ext cx="12191760" cy="6857640"/>
            <a:chOff x="-3240" y="0"/>
            <a:chExt cx="12191760" cy="6857640"/>
          </a:xfrm>
        </p:grpSpPr>
        <p:sp useBgFill="1">
          <p:nvSpPr>
            <p:cNvPr id="229" name="Rectangle 3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2188520" cy="68576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457200">
                <a:lnSpc>
                  <a:spcPct val="100000"/>
                </a:lnSpc>
              </a:pPr>
              <a:endParaRPr lang="en-US" sz="1800" b="0" u="none" strike="noStrike">
                <a:solidFill>
                  <a:schemeClr val="lt1"/>
                </a:solidFill>
                <a:uFillTx/>
                <a:latin typeface="Trebuchet MS"/>
              </a:endParaRPr>
            </a:p>
          </p:txBody>
        </p:sp>
        <p:pic>
          <p:nvPicPr>
            <p:cNvPr id="230" name="Picture 3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/>
            <p:nvPr/>
          </p:nvPicPr>
          <p:blipFill>
            <a:blip r:embed="rId2">
              <a:alphaModFix amt="10000"/>
            </a:blip>
            <a:stretch/>
          </p:blipFill>
          <p:spPr>
            <a:xfrm>
              <a:off x="-3240" y="0"/>
              <a:ext cx="12191760" cy="685764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231" name="Rectangle 3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09480"/>
            <a:ext cx="5018040" cy="136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4572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pic>
        <p:nvPicPr>
          <p:cNvPr id="233" name="Picture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0" y="1970280"/>
            <a:ext cx="5028840" cy="202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3204C3F-DE46-49FF-8952-B7C70936BB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4446" y="326090"/>
            <a:ext cx="3515558" cy="624988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27E2E"/>
            </a:gs>
            <a:gs pos="50000">
              <a:srgbClr val="D44208"/>
            </a:gs>
            <a:gs pos="100000">
              <a:srgbClr val="690D00"/>
            </a:gs>
          </a:gsLst>
          <a:lin ang="25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Group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240" y="0"/>
            <a:ext cx="12191760" cy="6857640"/>
            <a:chOff x="-3240" y="0"/>
            <a:chExt cx="12191760" cy="6857640"/>
          </a:xfrm>
        </p:grpSpPr>
        <p:sp useBgFill="1">
          <p:nvSpPr>
            <p:cNvPr id="235" name="Rectangle 3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2188520" cy="68576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457200">
                <a:lnSpc>
                  <a:spcPct val="100000"/>
                </a:lnSpc>
              </a:pPr>
              <a:endParaRPr lang="en-US" sz="1800" b="0" u="none" strike="noStrike">
                <a:solidFill>
                  <a:schemeClr val="lt1"/>
                </a:solidFill>
                <a:uFillTx/>
                <a:latin typeface="Trebuchet MS"/>
              </a:endParaRPr>
            </a:p>
          </p:txBody>
        </p:sp>
        <p:pic>
          <p:nvPicPr>
            <p:cNvPr id="236" name="Picture 36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/>
            <p:nvPr/>
          </p:nvPicPr>
          <p:blipFill>
            <a:blip r:embed="rId2">
              <a:alphaModFix amt="10000"/>
            </a:blip>
            <a:stretch/>
          </p:blipFill>
          <p:spPr>
            <a:xfrm>
              <a:off x="-3240" y="0"/>
              <a:ext cx="12191760" cy="685764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237" name="Rectangle 3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09480"/>
            <a:ext cx="7002000" cy="136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4572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pic>
        <p:nvPicPr>
          <p:cNvPr id="238" name="Picture 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0" y="1970280"/>
            <a:ext cx="7040520" cy="202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0B542B0-9232-482D-BA15-6071B5FC6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PlaceHolder 1"/>
          <p:cNvSpPr>
            <a:spLocks noGrp="1"/>
          </p:cNvSpPr>
          <p:nvPr>
            <p:ph type="title"/>
          </p:nvPr>
        </p:nvSpPr>
        <p:spPr>
          <a:xfrm>
            <a:off x="680400" y="753120"/>
            <a:ext cx="9613440" cy="3277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br>
              <a:rPr sz="3600"/>
            </a:br>
            <a:r>
              <a:rPr lang="ru-RU" sz="3600" b="0" u="none" strike="noStrike">
                <a:solidFill>
                  <a:schemeClr val="dk1"/>
                </a:solidFill>
                <a:uFillTx/>
                <a:latin typeface="Bahnschrift Condensed"/>
              </a:rPr>
              <a:t>Основные направления работы:</a:t>
            </a:r>
            <a:br>
              <a:rPr sz="3600"/>
            </a:br>
            <a:endParaRPr lang="en-US" sz="36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  <p:sp>
        <p:nvSpPr>
          <p:cNvPr id="243" name="PlaceHolder 2"/>
          <p:cNvSpPr>
            <a:spLocks noGrp="1"/>
          </p:cNvSpPr>
          <p:nvPr>
            <p:ph/>
          </p:nvPr>
        </p:nvSpPr>
        <p:spPr>
          <a:xfrm>
            <a:off x="680400" y="2336760"/>
            <a:ext cx="9613440" cy="405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92500" lnSpcReduction="9999"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</a:pPr>
            <a:endParaRPr lang="en-US" sz="2400" b="0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400" b="0" u="sng" strike="noStrike">
                <a:solidFill>
                  <a:schemeClr val="dk1"/>
                </a:solidFill>
                <a:uFillTx/>
                <a:latin typeface="Bahnschrift Condensed"/>
              </a:rPr>
              <a:t>Гражданское и военно-патриотическое</a:t>
            </a:r>
            <a:endParaRPr lang="en-US" sz="2400" b="0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400" b="0" u="sng" strike="noStrike">
                <a:solidFill>
                  <a:schemeClr val="dk1"/>
                </a:solidFill>
                <a:uFillTx/>
                <a:latin typeface="Bahnschrift Condensed"/>
              </a:rPr>
              <a:t>Цель</a:t>
            </a:r>
            <a:r>
              <a:rPr lang="ru-RU" sz="2400" b="0" u="none" strike="noStrike">
                <a:solidFill>
                  <a:schemeClr val="dk1"/>
                </a:solidFill>
                <a:uFillTx/>
                <a:latin typeface="Bahnschrift Condensed"/>
              </a:rPr>
              <a:t>: изучение военной истории страны, работа с фондом городского музея, с архивными документами.</a:t>
            </a:r>
            <a:endParaRPr lang="en-US" sz="2400" b="0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400" b="0" u="sng" strike="noStrike">
                <a:solidFill>
                  <a:schemeClr val="dk1"/>
                </a:solidFill>
                <a:uFillTx/>
                <a:latin typeface="Bahnschrift Condensed"/>
              </a:rPr>
              <a:t>Исследовательская работа</a:t>
            </a:r>
            <a:endParaRPr lang="en-US" sz="2400" b="0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400" b="0" u="sng" strike="noStrike">
                <a:solidFill>
                  <a:schemeClr val="dk1"/>
                </a:solidFill>
                <a:uFillTx/>
                <a:latin typeface="Bahnschrift Condensed"/>
              </a:rPr>
              <a:t>Цель</a:t>
            </a:r>
            <a:r>
              <a:rPr lang="ru-RU" sz="2400" b="0" u="none" strike="noStrike">
                <a:solidFill>
                  <a:schemeClr val="dk1"/>
                </a:solidFill>
                <a:uFillTx/>
                <a:latin typeface="Bahnschrift Condensed"/>
              </a:rPr>
              <a:t>: изучение материалов о ВОВ, обработка и постановка на учет предметов ВОВ, изучение и разработка экскурсионного материала, создание экспозиций, передвижных выставок, учет и хранение фондов.</a:t>
            </a:r>
            <a:endParaRPr lang="en-US" sz="2400" b="0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400" b="0" u="sng" strike="noStrike">
                <a:solidFill>
                  <a:schemeClr val="dk1"/>
                </a:solidFill>
                <a:uFillTx/>
                <a:latin typeface="Bahnschrift Condensed"/>
              </a:rPr>
              <a:t>Экскурсионная и просветительская деятельность</a:t>
            </a:r>
            <a:endParaRPr lang="en-US" sz="2400" b="0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400" b="0" u="sng" strike="noStrike">
                <a:solidFill>
                  <a:schemeClr val="dk1"/>
                </a:solidFill>
                <a:uFillTx/>
                <a:latin typeface="Bahnschrift Condensed"/>
              </a:rPr>
              <a:t>Цель</a:t>
            </a:r>
            <a:r>
              <a:rPr lang="ru-RU" sz="2400" b="0" u="none" strike="noStrike">
                <a:solidFill>
                  <a:schemeClr val="dk1"/>
                </a:solidFill>
                <a:uFillTx/>
                <a:latin typeface="Bahnschrift Condensed"/>
              </a:rPr>
              <a:t>: проведение тематических и обзорных экскурсий, уроков мужества, встреч с участниками боевых действий</a:t>
            </a:r>
            <a:endParaRPr lang="en-US" sz="2400" b="0" u="none" strike="noStrike">
              <a:solidFill>
                <a:schemeClr val="lt1"/>
              </a:solidFill>
              <a:uFillTx/>
              <a:latin typeface="Trebuchet MS"/>
            </a:endParaRPr>
          </a:p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2400" b="0" u="none" strike="noStrike">
              <a:solidFill>
                <a:schemeClr val="lt1"/>
              </a:solidFill>
              <a:uFillTx/>
              <a:latin typeface="Trebuchet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Берлин">
  <a:themeElements>
    <a:clrScheme name="Берлин">
      <a:dk1>
        <a:srgbClr val="000000"/>
      </a:dk1>
      <a:lt1>
        <a:srgbClr val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 panose="020B0603020202020204"/>
        <a:ea typeface=""/>
        <a:cs typeface=""/>
      </a:majorFont>
      <a:minorFont>
        <a:latin typeface="Trebuchet MS" panose="020B0603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70000"/>
                <a:lumMod val="100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4000"/>
                <a:lumMod val="102000"/>
              </a:schemeClr>
            </a:gs>
            <a:gs pos="50000">
              <a:schemeClr val="phClr">
                <a:shade val="100000"/>
                <a:lumMod val="100000"/>
              </a:schemeClr>
            </a:gs>
            <a:gs pos="100000">
              <a:schemeClr val="phClr">
                <a:shade val="78000"/>
                <a:lumMod val="99000"/>
              </a:schemeClr>
            </a:gs>
          </a:gsLst>
          <a:lin ang="5400000" scaled="0"/>
          <a:tileRect/>
        </a:gradFill>
      </a:fillStyleLst>
      <a:lnStyleLst>
        <a:ln w="9525" cap="flat" cmpd="sng" algn="ctr">
          <a:prstDash val="solid"/>
        </a:ln>
        <a:ln w="1270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6000"/>
                <a:shade val="100000"/>
                <a:lumMod val="128000"/>
              </a:schemeClr>
            </a:gs>
            <a:gs pos="50000">
              <a:schemeClr val="phClr">
                <a:shade val="100000"/>
                <a:lumMod val="130000"/>
              </a:schemeClr>
            </a:gs>
            <a:gs pos="100000">
              <a:schemeClr val="phClr">
                <a:shade val="78000"/>
                <a:lumMod val="69000"/>
              </a:schemeClr>
            </a:gs>
          </a:gsLst>
          <a:lin ang="2520000" scaled="0"/>
          <a:tileRect/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Берлин">
  <a:themeElements>
    <a:clrScheme name="Берлин">
      <a:dk1>
        <a:srgbClr val="000000"/>
      </a:dk1>
      <a:lt1>
        <a:srgbClr val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 panose="020B0603020202020204"/>
        <a:ea typeface=""/>
        <a:cs typeface=""/>
      </a:majorFont>
      <a:minorFont>
        <a:latin typeface="Trebuchet MS" panose="020B0603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70000"/>
                <a:lumMod val="100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4000"/>
                <a:lumMod val="102000"/>
              </a:schemeClr>
            </a:gs>
            <a:gs pos="50000">
              <a:schemeClr val="phClr">
                <a:shade val="100000"/>
                <a:lumMod val="100000"/>
              </a:schemeClr>
            </a:gs>
            <a:gs pos="100000">
              <a:schemeClr val="phClr">
                <a:shade val="78000"/>
                <a:lumMod val="99000"/>
              </a:schemeClr>
            </a:gs>
          </a:gsLst>
          <a:lin ang="5400000" scaled="0"/>
          <a:tileRect/>
        </a:gradFill>
      </a:fillStyleLst>
      <a:lnStyleLst>
        <a:ln w="9525" cap="flat" cmpd="sng" algn="ctr">
          <a:prstDash val="solid"/>
        </a:ln>
        <a:ln w="1270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6000"/>
                <a:shade val="100000"/>
                <a:lumMod val="128000"/>
              </a:schemeClr>
            </a:gs>
            <a:gs pos="50000">
              <a:schemeClr val="phClr">
                <a:shade val="100000"/>
                <a:lumMod val="130000"/>
              </a:schemeClr>
            </a:gs>
            <a:gs pos="100000">
              <a:schemeClr val="phClr">
                <a:shade val="78000"/>
                <a:lumMod val="69000"/>
              </a:schemeClr>
            </a:gs>
          </a:gsLst>
          <a:lin ang="2520000" scaled="0"/>
          <a:tileRect/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Берлин">
  <a:themeElements>
    <a:clrScheme name="Берлин">
      <a:dk1>
        <a:srgbClr val="000000"/>
      </a:dk1>
      <a:lt1>
        <a:srgbClr val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 panose="020B0603020202020204"/>
        <a:ea typeface=""/>
        <a:cs typeface=""/>
      </a:majorFont>
      <a:minorFont>
        <a:latin typeface="Trebuchet MS" panose="020B0603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70000"/>
                <a:lumMod val="100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4000"/>
                <a:lumMod val="102000"/>
              </a:schemeClr>
            </a:gs>
            <a:gs pos="50000">
              <a:schemeClr val="phClr">
                <a:shade val="100000"/>
                <a:lumMod val="100000"/>
              </a:schemeClr>
            </a:gs>
            <a:gs pos="100000">
              <a:schemeClr val="phClr">
                <a:shade val="78000"/>
                <a:lumMod val="99000"/>
              </a:schemeClr>
            </a:gs>
          </a:gsLst>
          <a:lin ang="5400000" scaled="0"/>
          <a:tileRect/>
        </a:gradFill>
      </a:fillStyleLst>
      <a:lnStyleLst>
        <a:ln w="9525" cap="flat" cmpd="sng" algn="ctr">
          <a:prstDash val="solid"/>
        </a:ln>
        <a:ln w="1270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6000"/>
                <a:shade val="100000"/>
                <a:lumMod val="128000"/>
              </a:schemeClr>
            </a:gs>
            <a:gs pos="50000">
              <a:schemeClr val="phClr">
                <a:shade val="100000"/>
                <a:lumMod val="130000"/>
              </a:schemeClr>
            </a:gs>
            <a:gs pos="100000">
              <a:schemeClr val="phClr">
                <a:shade val="78000"/>
                <a:lumMod val="69000"/>
              </a:schemeClr>
            </a:gs>
          </a:gsLst>
          <a:lin ang="2520000" scaled="0"/>
          <a:tileRect/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Берлин">
  <a:themeElements>
    <a:clrScheme name="Берлин">
      <a:dk1>
        <a:srgbClr val="000000"/>
      </a:dk1>
      <a:lt1>
        <a:srgbClr val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 panose="020B0603020202020204"/>
        <a:ea typeface=""/>
        <a:cs typeface=""/>
      </a:majorFont>
      <a:minorFont>
        <a:latin typeface="Trebuchet MS" panose="020B0603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70000"/>
                <a:lumMod val="100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4000"/>
                <a:lumMod val="102000"/>
              </a:schemeClr>
            </a:gs>
            <a:gs pos="50000">
              <a:schemeClr val="phClr">
                <a:shade val="100000"/>
                <a:lumMod val="100000"/>
              </a:schemeClr>
            </a:gs>
            <a:gs pos="100000">
              <a:schemeClr val="phClr">
                <a:shade val="78000"/>
                <a:lumMod val="99000"/>
              </a:schemeClr>
            </a:gs>
          </a:gsLst>
          <a:lin ang="5400000" scaled="0"/>
          <a:tileRect/>
        </a:gradFill>
      </a:fillStyleLst>
      <a:lnStyleLst>
        <a:ln w="9525" cap="flat" cmpd="sng" algn="ctr">
          <a:prstDash val="solid"/>
        </a:ln>
        <a:ln w="1270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6000"/>
                <a:shade val="100000"/>
                <a:lumMod val="128000"/>
              </a:schemeClr>
            </a:gs>
            <a:gs pos="50000">
              <a:schemeClr val="phClr">
                <a:shade val="100000"/>
                <a:lumMod val="130000"/>
              </a:schemeClr>
            </a:gs>
            <a:gs pos="100000">
              <a:schemeClr val="phClr">
                <a:shade val="78000"/>
                <a:lumMod val="69000"/>
              </a:schemeClr>
            </a:gs>
          </a:gsLst>
          <a:lin ang="2520000" scaled="0"/>
          <a:tileRect/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Берлин">
  <a:themeElements>
    <a:clrScheme name="Берлин">
      <a:dk1>
        <a:srgbClr val="000000"/>
      </a:dk1>
      <a:lt1>
        <a:srgbClr val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 panose="020B0603020202020204"/>
        <a:ea typeface=""/>
        <a:cs typeface=""/>
      </a:majorFont>
      <a:minorFont>
        <a:latin typeface="Trebuchet MS" panose="020B0603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70000"/>
                <a:lumMod val="100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4000"/>
                <a:lumMod val="102000"/>
              </a:schemeClr>
            </a:gs>
            <a:gs pos="50000">
              <a:schemeClr val="phClr">
                <a:shade val="100000"/>
                <a:lumMod val="100000"/>
              </a:schemeClr>
            </a:gs>
            <a:gs pos="100000">
              <a:schemeClr val="phClr">
                <a:shade val="78000"/>
                <a:lumMod val="99000"/>
              </a:schemeClr>
            </a:gs>
          </a:gsLst>
          <a:lin ang="5400000" scaled="0"/>
          <a:tileRect/>
        </a:gradFill>
      </a:fillStyleLst>
      <a:lnStyleLst>
        <a:ln w="9525" cap="flat" cmpd="sng" algn="ctr">
          <a:prstDash val="solid"/>
        </a:ln>
        <a:ln w="1270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6000"/>
                <a:shade val="100000"/>
                <a:lumMod val="128000"/>
              </a:schemeClr>
            </a:gs>
            <a:gs pos="50000">
              <a:schemeClr val="phClr">
                <a:shade val="100000"/>
                <a:lumMod val="130000"/>
              </a:schemeClr>
            </a:gs>
            <a:gs pos="100000">
              <a:schemeClr val="phClr">
                <a:shade val="78000"/>
                <a:lumMod val="69000"/>
              </a:schemeClr>
            </a:gs>
          </a:gsLst>
          <a:lin ang="2520000" scaled="0"/>
          <a:tileRect/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Берлин">
  <a:themeElements>
    <a:clrScheme name="Берлин">
      <a:dk1>
        <a:srgbClr val="000000"/>
      </a:dk1>
      <a:lt1>
        <a:srgbClr val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 panose="020B0603020202020204"/>
        <a:ea typeface=""/>
        <a:cs typeface=""/>
      </a:majorFont>
      <a:minorFont>
        <a:latin typeface="Trebuchet MS" panose="020B0603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70000"/>
                <a:lumMod val="100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4000"/>
                <a:lumMod val="102000"/>
              </a:schemeClr>
            </a:gs>
            <a:gs pos="50000">
              <a:schemeClr val="phClr">
                <a:shade val="100000"/>
                <a:lumMod val="100000"/>
              </a:schemeClr>
            </a:gs>
            <a:gs pos="100000">
              <a:schemeClr val="phClr">
                <a:shade val="78000"/>
                <a:lumMod val="99000"/>
              </a:schemeClr>
            </a:gs>
          </a:gsLst>
          <a:lin ang="5400000" scaled="0"/>
          <a:tileRect/>
        </a:gradFill>
      </a:fillStyleLst>
      <a:lnStyleLst>
        <a:ln w="9525" cap="flat" cmpd="sng" algn="ctr">
          <a:prstDash val="solid"/>
        </a:ln>
        <a:ln w="1270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6000"/>
                <a:shade val="100000"/>
                <a:lumMod val="128000"/>
              </a:schemeClr>
            </a:gs>
            <a:gs pos="50000">
              <a:schemeClr val="phClr">
                <a:shade val="100000"/>
                <a:lumMod val="130000"/>
              </a:schemeClr>
            </a:gs>
            <a:gs pos="100000">
              <a:schemeClr val="phClr">
                <a:shade val="78000"/>
                <a:lumMod val="69000"/>
              </a:schemeClr>
            </a:gs>
          </a:gsLst>
          <a:lin ang="2520000" scaled="0"/>
          <a:tileRect/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Берлин">
  <a:themeElements>
    <a:clrScheme name="Берлин">
      <a:dk1>
        <a:srgbClr val="000000"/>
      </a:dk1>
      <a:lt1>
        <a:srgbClr val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 panose="020B0603020202020204"/>
        <a:ea typeface=""/>
        <a:cs typeface=""/>
      </a:majorFont>
      <a:minorFont>
        <a:latin typeface="Trebuchet MS" panose="020B0603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70000"/>
                <a:lumMod val="100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4000"/>
                <a:lumMod val="102000"/>
              </a:schemeClr>
            </a:gs>
            <a:gs pos="50000">
              <a:schemeClr val="phClr">
                <a:shade val="100000"/>
                <a:lumMod val="100000"/>
              </a:schemeClr>
            </a:gs>
            <a:gs pos="100000">
              <a:schemeClr val="phClr">
                <a:shade val="78000"/>
                <a:lumMod val="99000"/>
              </a:schemeClr>
            </a:gs>
          </a:gsLst>
          <a:lin ang="5400000" scaled="0"/>
          <a:tileRect/>
        </a:gradFill>
      </a:fillStyleLst>
      <a:lnStyleLst>
        <a:ln w="9525" cap="flat" cmpd="sng" algn="ctr">
          <a:prstDash val="solid"/>
        </a:ln>
        <a:ln w="1270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6000"/>
                <a:shade val="100000"/>
                <a:lumMod val="128000"/>
              </a:schemeClr>
            </a:gs>
            <a:gs pos="50000">
              <a:schemeClr val="phClr">
                <a:shade val="100000"/>
                <a:lumMod val="130000"/>
              </a:schemeClr>
            </a:gs>
            <a:gs pos="100000">
              <a:schemeClr val="phClr">
                <a:shade val="78000"/>
                <a:lumMod val="69000"/>
              </a:schemeClr>
            </a:gs>
          </a:gsLst>
          <a:lin ang="2520000" scaled="0"/>
          <a:tileRect/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Берлин">
  <a:themeElements>
    <a:clrScheme name="Берлин">
      <a:dk1>
        <a:srgbClr val="000000"/>
      </a:dk1>
      <a:lt1>
        <a:srgbClr val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 panose="020B0603020202020204"/>
        <a:ea typeface=""/>
        <a:cs typeface=""/>
      </a:majorFont>
      <a:minorFont>
        <a:latin typeface="Trebuchet MS" panose="020B0603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70000"/>
                <a:lumMod val="100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4000"/>
                <a:lumMod val="102000"/>
              </a:schemeClr>
            </a:gs>
            <a:gs pos="50000">
              <a:schemeClr val="phClr">
                <a:shade val="100000"/>
                <a:lumMod val="100000"/>
              </a:schemeClr>
            </a:gs>
            <a:gs pos="100000">
              <a:schemeClr val="phClr">
                <a:shade val="78000"/>
                <a:lumMod val="99000"/>
              </a:schemeClr>
            </a:gs>
          </a:gsLst>
          <a:lin ang="5400000" scaled="0"/>
          <a:tileRect/>
        </a:gradFill>
      </a:fillStyleLst>
      <a:lnStyleLst>
        <a:ln w="9525" cap="flat" cmpd="sng" algn="ctr">
          <a:prstDash val="solid"/>
        </a:ln>
        <a:ln w="1270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6000"/>
                <a:shade val="100000"/>
                <a:lumMod val="128000"/>
              </a:schemeClr>
            </a:gs>
            <a:gs pos="50000">
              <a:schemeClr val="phClr">
                <a:shade val="100000"/>
                <a:lumMod val="130000"/>
              </a:schemeClr>
            </a:gs>
            <a:gs pos="100000">
              <a:schemeClr val="phClr">
                <a:shade val="78000"/>
                <a:lumMod val="69000"/>
              </a:schemeClr>
            </a:gs>
          </a:gsLst>
          <a:lin ang="2520000" scaled="0"/>
          <a:tileRect/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Берлин">
  <a:themeElements>
    <a:clrScheme name="Берлин">
      <a:dk1>
        <a:srgbClr val="000000"/>
      </a:dk1>
      <a:lt1>
        <a:srgbClr val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 panose="020B0603020202020204"/>
        <a:ea typeface=""/>
        <a:cs typeface=""/>
      </a:majorFont>
      <a:minorFont>
        <a:latin typeface="Trebuchet MS" panose="020B0603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70000"/>
                <a:lumMod val="100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4000"/>
                <a:lumMod val="102000"/>
              </a:schemeClr>
            </a:gs>
            <a:gs pos="50000">
              <a:schemeClr val="phClr">
                <a:shade val="100000"/>
                <a:lumMod val="100000"/>
              </a:schemeClr>
            </a:gs>
            <a:gs pos="100000">
              <a:schemeClr val="phClr">
                <a:shade val="78000"/>
                <a:lumMod val="99000"/>
              </a:schemeClr>
            </a:gs>
          </a:gsLst>
          <a:lin ang="5400000" scaled="0"/>
          <a:tileRect/>
        </a:gradFill>
      </a:fillStyleLst>
      <a:lnStyleLst>
        <a:ln w="9525" cap="flat" cmpd="sng" algn="ctr">
          <a:prstDash val="solid"/>
        </a:ln>
        <a:ln w="1270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6000"/>
                <a:shade val="100000"/>
                <a:lumMod val="128000"/>
              </a:schemeClr>
            </a:gs>
            <a:gs pos="50000">
              <a:schemeClr val="phClr">
                <a:shade val="100000"/>
                <a:lumMod val="130000"/>
              </a:schemeClr>
            </a:gs>
            <a:gs pos="100000">
              <a:schemeClr val="phClr">
                <a:shade val="78000"/>
                <a:lumMod val="69000"/>
              </a:schemeClr>
            </a:gs>
          </a:gsLst>
          <a:lin ang="252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Берлин">
  <a:themeElements>
    <a:clrScheme name="Берлин">
      <a:dk1>
        <a:srgbClr val="000000"/>
      </a:dk1>
      <a:lt1>
        <a:srgbClr val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 panose="020B0603020202020204"/>
        <a:ea typeface=""/>
        <a:cs typeface=""/>
      </a:majorFont>
      <a:minorFont>
        <a:latin typeface="Trebuchet MS" panose="020B0603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70000"/>
                <a:lumMod val="100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4000"/>
                <a:lumMod val="102000"/>
              </a:schemeClr>
            </a:gs>
            <a:gs pos="50000">
              <a:schemeClr val="phClr">
                <a:shade val="100000"/>
                <a:lumMod val="100000"/>
              </a:schemeClr>
            </a:gs>
            <a:gs pos="100000">
              <a:schemeClr val="phClr">
                <a:shade val="78000"/>
                <a:lumMod val="99000"/>
              </a:schemeClr>
            </a:gs>
          </a:gsLst>
          <a:lin ang="5400000" scaled="0"/>
          <a:tileRect/>
        </a:gradFill>
      </a:fillStyleLst>
      <a:lnStyleLst>
        <a:ln w="9525" cap="flat" cmpd="sng" algn="ctr">
          <a:prstDash val="solid"/>
        </a:ln>
        <a:ln w="1270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6000"/>
                <a:shade val="100000"/>
                <a:lumMod val="128000"/>
              </a:schemeClr>
            </a:gs>
            <a:gs pos="50000">
              <a:schemeClr val="phClr">
                <a:shade val="100000"/>
                <a:lumMod val="130000"/>
              </a:schemeClr>
            </a:gs>
            <a:gs pos="100000">
              <a:schemeClr val="phClr">
                <a:shade val="78000"/>
                <a:lumMod val="69000"/>
              </a:schemeClr>
            </a:gs>
          </a:gsLst>
          <a:lin ang="2520000" scaled="0"/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Берлин">
  <a:themeElements>
    <a:clrScheme name="Берлин">
      <a:dk1>
        <a:srgbClr val="000000"/>
      </a:dk1>
      <a:lt1>
        <a:srgbClr val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 panose="020B0603020202020204"/>
        <a:ea typeface=""/>
        <a:cs typeface=""/>
      </a:majorFont>
      <a:minorFont>
        <a:latin typeface="Trebuchet MS" panose="020B0603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70000"/>
                <a:lumMod val="100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4000"/>
                <a:lumMod val="102000"/>
              </a:schemeClr>
            </a:gs>
            <a:gs pos="50000">
              <a:schemeClr val="phClr">
                <a:shade val="100000"/>
                <a:lumMod val="100000"/>
              </a:schemeClr>
            </a:gs>
            <a:gs pos="100000">
              <a:schemeClr val="phClr">
                <a:shade val="78000"/>
                <a:lumMod val="99000"/>
              </a:schemeClr>
            </a:gs>
          </a:gsLst>
          <a:lin ang="5400000" scaled="0"/>
          <a:tileRect/>
        </a:gradFill>
      </a:fillStyleLst>
      <a:lnStyleLst>
        <a:ln w="9525" cap="flat" cmpd="sng" algn="ctr">
          <a:prstDash val="solid"/>
        </a:ln>
        <a:ln w="1270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6000"/>
                <a:shade val="100000"/>
                <a:lumMod val="128000"/>
              </a:schemeClr>
            </a:gs>
            <a:gs pos="50000">
              <a:schemeClr val="phClr">
                <a:shade val="100000"/>
                <a:lumMod val="130000"/>
              </a:schemeClr>
            </a:gs>
            <a:gs pos="100000">
              <a:schemeClr val="phClr">
                <a:shade val="78000"/>
                <a:lumMod val="69000"/>
              </a:schemeClr>
            </a:gs>
          </a:gsLst>
          <a:lin ang="2520000" scaled="0"/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Берлин">
  <a:themeElements>
    <a:clrScheme name="Берлин">
      <a:dk1>
        <a:srgbClr val="000000"/>
      </a:dk1>
      <a:lt1>
        <a:srgbClr val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 panose="020B0603020202020204"/>
        <a:ea typeface=""/>
        <a:cs typeface=""/>
      </a:majorFont>
      <a:minorFont>
        <a:latin typeface="Trebuchet MS" panose="020B0603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70000"/>
                <a:lumMod val="100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4000"/>
                <a:lumMod val="102000"/>
              </a:schemeClr>
            </a:gs>
            <a:gs pos="50000">
              <a:schemeClr val="phClr">
                <a:shade val="100000"/>
                <a:lumMod val="100000"/>
              </a:schemeClr>
            </a:gs>
            <a:gs pos="100000">
              <a:schemeClr val="phClr">
                <a:shade val="78000"/>
                <a:lumMod val="99000"/>
              </a:schemeClr>
            </a:gs>
          </a:gsLst>
          <a:lin ang="5400000" scaled="0"/>
          <a:tileRect/>
        </a:gradFill>
      </a:fillStyleLst>
      <a:lnStyleLst>
        <a:ln w="9525" cap="flat" cmpd="sng" algn="ctr">
          <a:prstDash val="solid"/>
        </a:ln>
        <a:ln w="1270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6000"/>
                <a:shade val="100000"/>
                <a:lumMod val="128000"/>
              </a:schemeClr>
            </a:gs>
            <a:gs pos="50000">
              <a:schemeClr val="phClr">
                <a:shade val="100000"/>
                <a:lumMod val="130000"/>
              </a:schemeClr>
            </a:gs>
            <a:gs pos="100000">
              <a:schemeClr val="phClr">
                <a:shade val="78000"/>
                <a:lumMod val="69000"/>
              </a:schemeClr>
            </a:gs>
          </a:gsLst>
          <a:lin ang="2520000" scaled="0"/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Берлин">
  <a:themeElements>
    <a:clrScheme name="Берлин">
      <a:dk1>
        <a:srgbClr val="000000"/>
      </a:dk1>
      <a:lt1>
        <a:srgbClr val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 panose="020B0603020202020204"/>
        <a:ea typeface=""/>
        <a:cs typeface=""/>
      </a:majorFont>
      <a:minorFont>
        <a:latin typeface="Trebuchet MS" panose="020B0603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70000"/>
                <a:lumMod val="100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4000"/>
                <a:lumMod val="102000"/>
              </a:schemeClr>
            </a:gs>
            <a:gs pos="50000">
              <a:schemeClr val="phClr">
                <a:shade val="100000"/>
                <a:lumMod val="100000"/>
              </a:schemeClr>
            </a:gs>
            <a:gs pos="100000">
              <a:schemeClr val="phClr">
                <a:shade val="78000"/>
                <a:lumMod val="99000"/>
              </a:schemeClr>
            </a:gs>
          </a:gsLst>
          <a:lin ang="5400000" scaled="0"/>
          <a:tileRect/>
        </a:gradFill>
      </a:fillStyleLst>
      <a:lnStyleLst>
        <a:ln w="9525" cap="flat" cmpd="sng" algn="ctr">
          <a:prstDash val="solid"/>
        </a:ln>
        <a:ln w="1270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6000"/>
                <a:shade val="100000"/>
                <a:lumMod val="128000"/>
              </a:schemeClr>
            </a:gs>
            <a:gs pos="50000">
              <a:schemeClr val="phClr">
                <a:shade val="100000"/>
                <a:lumMod val="130000"/>
              </a:schemeClr>
            </a:gs>
            <a:gs pos="100000">
              <a:schemeClr val="phClr">
                <a:shade val="78000"/>
                <a:lumMod val="69000"/>
              </a:schemeClr>
            </a:gs>
          </a:gsLst>
          <a:lin ang="2520000" scaled="0"/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Берлин">
  <a:themeElements>
    <a:clrScheme name="Берлин">
      <a:dk1>
        <a:srgbClr val="000000"/>
      </a:dk1>
      <a:lt1>
        <a:srgbClr val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 panose="020B0603020202020204"/>
        <a:ea typeface=""/>
        <a:cs typeface=""/>
      </a:majorFont>
      <a:minorFont>
        <a:latin typeface="Trebuchet MS" panose="020B0603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70000"/>
                <a:lumMod val="100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4000"/>
                <a:lumMod val="102000"/>
              </a:schemeClr>
            </a:gs>
            <a:gs pos="50000">
              <a:schemeClr val="phClr">
                <a:shade val="100000"/>
                <a:lumMod val="100000"/>
              </a:schemeClr>
            </a:gs>
            <a:gs pos="100000">
              <a:schemeClr val="phClr">
                <a:shade val="78000"/>
                <a:lumMod val="99000"/>
              </a:schemeClr>
            </a:gs>
          </a:gsLst>
          <a:lin ang="5400000" scaled="0"/>
          <a:tileRect/>
        </a:gradFill>
      </a:fillStyleLst>
      <a:lnStyleLst>
        <a:ln w="9525" cap="flat" cmpd="sng" algn="ctr">
          <a:prstDash val="solid"/>
        </a:ln>
        <a:ln w="1270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6000"/>
                <a:shade val="100000"/>
                <a:lumMod val="128000"/>
              </a:schemeClr>
            </a:gs>
            <a:gs pos="50000">
              <a:schemeClr val="phClr">
                <a:shade val="100000"/>
                <a:lumMod val="130000"/>
              </a:schemeClr>
            </a:gs>
            <a:gs pos="100000">
              <a:schemeClr val="phClr">
                <a:shade val="78000"/>
                <a:lumMod val="69000"/>
              </a:schemeClr>
            </a:gs>
          </a:gsLst>
          <a:lin ang="2520000" scaled="0"/>
          <a:tileRect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Берлин">
  <a:themeElements>
    <a:clrScheme name="Берлин">
      <a:dk1>
        <a:srgbClr val="000000"/>
      </a:dk1>
      <a:lt1>
        <a:srgbClr val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 panose="020B0603020202020204"/>
        <a:ea typeface=""/>
        <a:cs typeface=""/>
      </a:majorFont>
      <a:minorFont>
        <a:latin typeface="Trebuchet MS" panose="020B0603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70000"/>
                <a:lumMod val="100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4000"/>
                <a:lumMod val="102000"/>
              </a:schemeClr>
            </a:gs>
            <a:gs pos="50000">
              <a:schemeClr val="phClr">
                <a:shade val="100000"/>
                <a:lumMod val="100000"/>
              </a:schemeClr>
            </a:gs>
            <a:gs pos="100000">
              <a:schemeClr val="phClr">
                <a:shade val="78000"/>
                <a:lumMod val="99000"/>
              </a:schemeClr>
            </a:gs>
          </a:gsLst>
          <a:lin ang="5400000" scaled="0"/>
          <a:tileRect/>
        </a:gradFill>
      </a:fillStyleLst>
      <a:lnStyleLst>
        <a:ln w="9525" cap="flat" cmpd="sng" algn="ctr">
          <a:prstDash val="solid"/>
        </a:ln>
        <a:ln w="1270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6000"/>
                <a:shade val="100000"/>
                <a:lumMod val="128000"/>
              </a:schemeClr>
            </a:gs>
            <a:gs pos="50000">
              <a:schemeClr val="phClr">
                <a:shade val="100000"/>
                <a:lumMod val="130000"/>
              </a:schemeClr>
            </a:gs>
            <a:gs pos="100000">
              <a:schemeClr val="phClr">
                <a:shade val="78000"/>
                <a:lumMod val="69000"/>
              </a:schemeClr>
            </a:gs>
          </a:gsLst>
          <a:lin ang="2520000" scaled="0"/>
          <a:tileRect/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Берлин">
  <a:themeElements>
    <a:clrScheme name="Берлин">
      <a:dk1>
        <a:srgbClr val="000000"/>
      </a:dk1>
      <a:lt1>
        <a:srgbClr val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 panose="020B0603020202020204"/>
        <a:ea typeface=""/>
        <a:cs typeface=""/>
      </a:majorFont>
      <a:minorFont>
        <a:latin typeface="Trebuchet MS" panose="020B0603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70000"/>
                <a:lumMod val="100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4000"/>
                <a:lumMod val="102000"/>
              </a:schemeClr>
            </a:gs>
            <a:gs pos="50000">
              <a:schemeClr val="phClr">
                <a:shade val="100000"/>
                <a:lumMod val="100000"/>
              </a:schemeClr>
            </a:gs>
            <a:gs pos="100000">
              <a:schemeClr val="phClr">
                <a:shade val="78000"/>
                <a:lumMod val="99000"/>
              </a:schemeClr>
            </a:gs>
          </a:gsLst>
          <a:lin ang="5400000" scaled="0"/>
          <a:tileRect/>
        </a:gradFill>
      </a:fillStyleLst>
      <a:lnStyleLst>
        <a:ln w="9525" cap="flat" cmpd="sng" algn="ctr">
          <a:prstDash val="solid"/>
        </a:ln>
        <a:ln w="1270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6000"/>
                <a:shade val="100000"/>
                <a:lumMod val="128000"/>
              </a:schemeClr>
            </a:gs>
            <a:gs pos="50000">
              <a:schemeClr val="phClr">
                <a:shade val="100000"/>
                <a:lumMod val="130000"/>
              </a:schemeClr>
            </a:gs>
            <a:gs pos="100000">
              <a:schemeClr val="phClr">
                <a:shade val="78000"/>
                <a:lumMod val="69000"/>
              </a:schemeClr>
            </a:gs>
          </a:gsLst>
          <a:lin ang="2520000" scaled="0"/>
          <a:tileRect/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Берлин">
  <a:themeElements>
    <a:clrScheme name="Берлин">
      <a:dk1>
        <a:srgbClr val="000000"/>
      </a:dk1>
      <a:lt1>
        <a:srgbClr val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 panose="020B0603020202020204"/>
        <a:ea typeface=""/>
        <a:cs typeface=""/>
      </a:majorFont>
      <a:minorFont>
        <a:latin typeface="Trebuchet MS" panose="020B0603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70000"/>
                <a:lumMod val="100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4000"/>
                <a:lumMod val="102000"/>
              </a:schemeClr>
            </a:gs>
            <a:gs pos="50000">
              <a:schemeClr val="phClr">
                <a:shade val="100000"/>
                <a:lumMod val="100000"/>
              </a:schemeClr>
            </a:gs>
            <a:gs pos="100000">
              <a:schemeClr val="phClr">
                <a:shade val="78000"/>
                <a:lumMod val="99000"/>
              </a:schemeClr>
            </a:gs>
          </a:gsLst>
          <a:lin ang="5400000" scaled="0"/>
          <a:tileRect/>
        </a:gradFill>
      </a:fillStyleLst>
      <a:lnStyleLst>
        <a:ln w="9525" cap="flat" cmpd="sng" algn="ctr">
          <a:prstDash val="solid"/>
        </a:ln>
        <a:ln w="1270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6000"/>
                <a:shade val="100000"/>
                <a:lumMod val="128000"/>
              </a:schemeClr>
            </a:gs>
            <a:gs pos="50000">
              <a:schemeClr val="phClr">
                <a:shade val="100000"/>
                <a:lumMod val="130000"/>
              </a:schemeClr>
            </a:gs>
            <a:gs pos="100000">
              <a:schemeClr val="phClr">
                <a:shade val="78000"/>
                <a:lumMod val="69000"/>
              </a:schemeClr>
            </a:gs>
          </a:gsLst>
          <a:lin ang="2520000" scaled="0"/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TM04033917[[fn=Берлин]]</Template>
  <TotalTime>198</TotalTime>
  <Words>532</Words>
  <Application>Microsoft Office PowerPoint</Application>
  <PresentationFormat>Широкоэкранный</PresentationFormat>
  <Paragraphs>37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17</vt:i4>
      </vt:variant>
      <vt:variant>
        <vt:lpstr>Заголовки слайдов</vt:lpstr>
      </vt:variant>
      <vt:variant>
        <vt:i4>12</vt:i4>
      </vt:variant>
    </vt:vector>
  </HeadingPairs>
  <TitlesOfParts>
    <vt:vector size="35" baseType="lpstr">
      <vt:lpstr>Arial</vt:lpstr>
      <vt:lpstr>Bahnschrift Condensed</vt:lpstr>
      <vt:lpstr>Symbol</vt:lpstr>
      <vt:lpstr>Times New Roman</vt:lpstr>
      <vt:lpstr>Trebuchet MS</vt:lpstr>
      <vt:lpstr>Wingdings</vt:lpstr>
      <vt:lpstr>Берлин</vt:lpstr>
      <vt:lpstr>Берлин</vt:lpstr>
      <vt:lpstr>Берлин</vt:lpstr>
      <vt:lpstr>Берлин</vt:lpstr>
      <vt:lpstr>Берлин</vt:lpstr>
      <vt:lpstr>Берлин</vt:lpstr>
      <vt:lpstr>Берлин</vt:lpstr>
      <vt:lpstr>Берлин</vt:lpstr>
      <vt:lpstr>Берлин</vt:lpstr>
      <vt:lpstr>Берлин</vt:lpstr>
      <vt:lpstr>Берлин</vt:lpstr>
      <vt:lpstr>Берлин</vt:lpstr>
      <vt:lpstr>Берлин</vt:lpstr>
      <vt:lpstr>Берлин</vt:lpstr>
      <vt:lpstr>Берлин</vt:lpstr>
      <vt:lpstr>Берлин</vt:lpstr>
      <vt:lpstr>Берлин</vt:lpstr>
      <vt:lpstr>Мобильный музей  «Музей в чемодане»</vt:lpstr>
      <vt:lpstr>Положение о музее</vt:lpstr>
      <vt:lpstr>Положение о музее</vt:lpstr>
      <vt:lpstr>Где-то в дальнем углу антресолей Дерматиновый, пылью покрыты Чемоданчик потертый, забытый В нем хранятся обрывки историй. «Ода о старом чемодане» Т. Лаврова</vt:lpstr>
      <vt:lpstr>Презентация PowerPoint</vt:lpstr>
      <vt:lpstr> </vt:lpstr>
      <vt:lpstr>Презентация PowerPoint</vt:lpstr>
      <vt:lpstr>Презентация PowerPoint</vt:lpstr>
      <vt:lpstr> Основные направления работы: </vt:lpstr>
      <vt:lpstr> </vt:lpstr>
      <vt:lpstr>Перечень основных мероприятий, организованных музеем школы  в направлении патриотического воспитания детей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Мобильный музей  «Музей в чемодане»</dc:title>
  <dc:subject/>
  <dc:creator>lytzenkolara@gmail.com</dc:creator>
  <dc:description/>
  <cp:lastModifiedBy>Умахан Магомедов</cp:lastModifiedBy>
  <cp:revision>26</cp:revision>
  <dcterms:created xsi:type="dcterms:W3CDTF">2024-04-03T12:48:32Z</dcterms:created>
  <dcterms:modified xsi:type="dcterms:W3CDTF">2025-12-02T07:46:32Z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Широкоэкранный</vt:lpwstr>
  </property>
  <property fmtid="{D5CDD505-2E9C-101B-9397-08002B2CF9AE}" pid="3" name="Slides">
    <vt:i4>13</vt:i4>
  </property>
</Properties>
</file>