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1" name="Picture 6" descr="https://static.tonkosti.ru/images/5/58/%D0%9A%D1%80%D0%B5%D0%BF%D0%BE%D1%81%D1%82%D1%8C_%D0%9D%D0%B0%D1%80%D1%8B%D0%BD-%D0%9A%D0%B0%D0%BB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591" y="488839"/>
            <a:ext cx="7022583" cy="495200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28860" y="500042"/>
            <a:ext cx="4338047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ДЕРБЕНТ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971600" y="5446445"/>
            <a:ext cx="7776864" cy="129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400" b="1" smtClean="0"/>
              <a:t>Провел: </a:t>
            </a:r>
            <a:r>
              <a:rPr lang="ru-RU" sz="2400" i="1" dirty="0" smtClean="0">
                <a:solidFill>
                  <a:srgbClr val="7030A0"/>
                </a:solidFill>
              </a:rPr>
              <a:t>Учитель географии МКОУ «Андийская СОШ №2 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Ибрагимов М.А   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4036" name="Picture 4" descr="http://assorty-hotel.ru/upload/resize_cache/iblock/7da/900_450_0/7daab5163c292393394971e6fea1dfd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6124"/>
            <a:ext cx="4152769" cy="292895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3214686"/>
            <a:ext cx="421484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Самый древний город России – это Дербент.   Он   располагается   на территории современной республики Дагестан. Дербент считают одним из древнейших "живущих" городов мира, старейшим городом РФ. Древнее  название  этого города – Каспийские  Ворота.  Первые поселения  возникли  здесь  в  эпоху ранней бронзы — в конце 4 </a:t>
            </a:r>
            <a:r>
              <a:rPr lang="ru-RU" b="1" dirty="0" err="1" smtClean="0">
                <a:solidFill>
                  <a:srgbClr val="002060"/>
                </a:solidFill>
              </a:rPr>
              <a:t>тысяче-летия</a:t>
            </a:r>
            <a:r>
              <a:rPr lang="ru-RU" b="1" dirty="0" smtClean="0">
                <a:solidFill>
                  <a:srgbClr val="002060"/>
                </a:solidFill>
              </a:rPr>
              <a:t> до н.э. Первое упоминание Каспийских ворот относится к 6 в. до н.э.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44038" name="Picture 6" descr="https://experience-ireland.s3.amazonaws.com/photos/3c5e35f0-7c3c-4c29-9459-14dc785916e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8423696" cy="2604217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1986" name="Picture 2" descr="https://experience-ireland.s3.amazonaws.com/thumbs2/68181226-32fa-11e6-b5d8-6e714efd800d.800x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85727"/>
            <a:ext cx="7786742" cy="48756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5286388"/>
            <a:ext cx="85725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Когда-то Дербент был одним из главных участков известного древнего Шелкового пути. Поэтому городом хотели владеть многие народы. За него было проведено множество кровопролитных боев и схваток. Сам город Дербент неоднократно был разрушен, подвергался штурму, упадкам. Но были у него и продолжительные периоды расцвета.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0964" name="Picture 4" descr="Армянский храм (1860) в центре Дербен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3286148" cy="492922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286380" y="5357826"/>
            <a:ext cx="25817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/>
              <a:t>Армянская церковь </a:t>
            </a:r>
            <a:br>
              <a:rPr lang="ru-RU" sz="2000" b="1" dirty="0" smtClean="0"/>
            </a:br>
            <a:r>
              <a:rPr lang="ru-RU" sz="2000" b="1" dirty="0" smtClean="0"/>
              <a:t>Святого </a:t>
            </a:r>
            <a:r>
              <a:rPr lang="ru-RU" sz="2000" b="1" dirty="0" err="1" smtClean="0"/>
              <a:t>Всеспасителя</a:t>
            </a:r>
            <a:endParaRPr lang="ru-RU" sz="2000" b="1" dirty="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57158" y="285728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</a:rPr>
              <a:t>Самый старый город России сейчас наполнен огромнейшим количеством музеев. В Дербенте считается, что больше половины города – музей-заповедник,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</a:rPr>
              <a:t>в котором целый комплекс каменных сооружений.</a:t>
            </a:r>
          </a:p>
        </p:txBody>
      </p:sp>
      <p:pic>
        <p:nvPicPr>
          <p:cNvPr id="2" name="Picture 2" descr="https://upload.wikimedia.org/wikipedia/commons/5/5f/%D0%A6%D0%B5%D1%80%D0%BA%D0%BE%D0%B2%D1%8C_%D0%A1%D0%B2%D1%8F%D1%82%D0%BE%D0%B3%D0%BE_%D0%92%D1%81%D0%B5%D1%81%D0%BF%D0%B0%D1%81%D0%B8%D1%82%D0%B5%D0%BB%D1%8F_%28%D0%94%D0%B5%D1%80%D0%B1%D0%B5%D0%BD%D1%82%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928802"/>
            <a:ext cx="4709021" cy="314327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9938" name="Picture 2" descr="https://static.tonkosti.ru/images/4/46/%D0%93%D0%BB%D0%B0%D0%B2%D0%BD%D1%8B%D0%B9_%D0%B2%D1%85%D0%BE%D0%B4_%D0%B2_%D1%86%D0%B8%D1%82%D0%B0%D0%B4%D0%B5%D0%BB%D1%8C_%D0%9D%D0%B0%D1%80%D1%8B%D0%BD-%D0%9A%D0%B0%D0%BB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3857652" cy="214581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857752" y="3357562"/>
            <a:ext cx="387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Главный вход в цитадель </a:t>
            </a:r>
            <a:r>
              <a:rPr lang="ru-RU" dirty="0" err="1" smtClean="0"/>
              <a:t>Нарын-Кала</a:t>
            </a:r>
            <a:endParaRPr lang="ru-RU" dirty="0"/>
          </a:p>
        </p:txBody>
      </p:sp>
      <p:pic>
        <p:nvPicPr>
          <p:cNvPr id="39940" name="Picture 4" descr="https://static.tonkosti.ru/images/9/95/%D0%98%D1%81%D1%82%D0%BE%D1%87%D0%BD%D0%B8%D0%BA_%D0%B2_%D0%BA%D1%80%D0%B5%D0%BF%D0%BE%D1%81%D1%82%D0%B8_%D0%9D%D0%B0%D1%80%D1%8B%D0%BD-%D0%9A%D0%B0%D0%BB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3" y="3786190"/>
            <a:ext cx="3857652" cy="264320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072066" y="6488668"/>
            <a:ext cx="3459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Источник в крепости </a:t>
            </a:r>
            <a:r>
              <a:rPr lang="ru-RU" dirty="0" err="1" smtClean="0"/>
              <a:t>Нарын-Кала</a:t>
            </a:r>
            <a:endParaRPr lang="ru-RU" dirty="0"/>
          </a:p>
        </p:txBody>
      </p:sp>
      <p:pic>
        <p:nvPicPr>
          <p:cNvPr id="39944" name="Picture 8" descr="https://static.tonkosti.ru/images/7/7f/%D0%A6%D0%B5%D0%BD%D1%82%D1%80_%D0%94%D0%B5%D1%80%D0%B1%D0%B5%D0%BD%D1%82%D1%81%D0%BA%D0%BE%D0%B9_%D0%BA%D1%80%D0%B5%D0%BF%D0%BE%D1%81%D1%82%D0%B8_%D0%9D%D0%B0%D1%80%D1%8B%D0%BD-%D0%9A%D0%B0%D0%BB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14752"/>
            <a:ext cx="3929090" cy="273248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6488668"/>
            <a:ext cx="4308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Центр Дербентской крепости </a:t>
            </a:r>
            <a:r>
              <a:rPr lang="ru-RU" dirty="0" err="1" smtClean="0"/>
              <a:t>Нарын-Кала</a:t>
            </a:r>
            <a:endParaRPr lang="ru-RU" dirty="0"/>
          </a:p>
        </p:txBody>
      </p: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57158" y="142852"/>
            <a:ext cx="84296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</a:rPr>
              <a:t>Многие постройки датируются шестым веком до нашей эры.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</a:rPr>
              <a:t>В комплекс включена крепость под названием </a:t>
            </a:r>
            <a:r>
              <a:rPr lang="ru-RU" b="1" dirty="0" err="1" smtClean="0">
                <a:solidFill>
                  <a:srgbClr val="002060"/>
                </a:solidFill>
              </a:rPr>
              <a:t>Нарын-Кала</a:t>
            </a:r>
            <a:r>
              <a:rPr lang="ru-RU" b="1" dirty="0" smtClean="0">
                <a:solidFill>
                  <a:srgbClr val="002060"/>
                </a:solidFill>
              </a:rPr>
              <a:t>. Она раньше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2060"/>
                </a:solidFill>
              </a:rPr>
              <a:t>на протяжении многих веков служила оборонительным </a:t>
            </a:r>
            <a:r>
              <a:rPr lang="ru-RU" b="1" dirty="0" err="1" smtClean="0">
                <a:solidFill>
                  <a:srgbClr val="002060"/>
                </a:solidFill>
              </a:rPr>
              <a:t>блок-постом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074" name="AutoShape 2" descr="https://www.smileplanet.ru/upload/hl-photo/3d7/cd0/krepost_narin_kala_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https://www.smileplanet.ru/upload/hl-photo/3d7/cd0/krepost_narin_kala_2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D:\Мои документы\Д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142984"/>
            <a:ext cx="3943875" cy="221457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285852" y="3357562"/>
            <a:ext cx="23253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Крепость </a:t>
            </a:r>
            <a:r>
              <a:rPr lang="ru-RU" dirty="0" err="1" smtClean="0"/>
              <a:t>Нарын-Кала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8914" name="Picture 2" descr="Файл:Джума-мечеть в Дербент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3643338" cy="243192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000628" y="3500438"/>
            <a:ext cx="3576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Джума-мечеть в Дербенте, ворота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571876"/>
            <a:ext cx="2791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Джума-мечеть в Дербенте</a:t>
            </a:r>
            <a:endParaRPr lang="ru-RU" dirty="0"/>
          </a:p>
        </p:txBody>
      </p:sp>
      <p:pic>
        <p:nvPicPr>
          <p:cNvPr id="38916" name="Picture 4" descr="https://static.tonkosti.ru/images/a/a3/%D0%94%D0%B6%D1%83%D0%BC%D0%B0-%D0%BC%D0%B5%D1%87%D0%B5%D1%82%D1%8C_%D0%B2_%D0%94%D0%B5%D1%80%D0%B1%D0%B5%D0%BD%D1%82%D0%B5%2C_%D0%B4%D0%B2%D0%BE%D1%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00504"/>
            <a:ext cx="3643338" cy="2431928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6429396"/>
            <a:ext cx="3500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Джума-мечеть в Дербенте, двор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8918" name="Picture 6" descr="https://static.tonkosti.ru/images/c/c3/%D0%94%D0%B6%D1%83%D0%BC%D0%B0-%D0%BC%D0%B5%D1%87%D0%B5%D1%82%D1%8C_%D0%B2_%D0%94%D0%B5%D1%80%D0%B1%D0%B5%D0%BD%D1%82%D0%B5%2C_%D0%B8%D0%BD%D1%82%D0%B5%D1%80%D1%8C%D0%B5%D1%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3606" y="4000504"/>
            <a:ext cx="3638790" cy="242889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13" name="Picture 2" descr="https://static.tonkosti.ru/images/9/95/%D0%94%D0%B6%D1%83%D0%BC%D0%B0-%D0%BC%D0%B5%D1%87%D0%B5%D1%82%D1%8C_%D0%B2_%D0%94%D0%B5%D1%80%D0%B1%D0%B5%D0%BD%D1%82%D0%B5%2C_%D0%B2%D0%BE%D1%80%D0%BE%D1%82%D0%B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1142984"/>
            <a:ext cx="3643338" cy="241103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857752" y="6488668"/>
            <a:ext cx="3821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Джума-мечеть в Дербенте, интерьер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42852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Особого внимания заслуживает мечеть, которая находится на территории комплекса. Она носит название мечеть-Джума. Ее построили еще в восьмом веке до нашей эры. Джума является древнейшей мечетью в России.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Сейчас Дербент старается не отстать от современных тенденций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 организовывает туристические маршруты.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Каждый год посмотреть на достопримечательности старейшего </a:t>
            </a:r>
            <a:r>
              <a:rPr lang="ru-RU" b="1" smtClean="0">
                <a:solidFill>
                  <a:srgbClr val="002060"/>
                </a:solidFill>
              </a:rPr>
              <a:t>города устремляются </a:t>
            </a:r>
            <a:r>
              <a:rPr lang="ru-RU" b="1" dirty="0" smtClean="0">
                <a:solidFill>
                  <a:srgbClr val="002060"/>
                </a:solidFill>
              </a:rPr>
              <a:t>тысячи туристов. </a:t>
            </a:r>
            <a:endParaRPr lang="ru-RU" dirty="0"/>
          </a:p>
        </p:txBody>
      </p:sp>
      <p:pic>
        <p:nvPicPr>
          <p:cNvPr id="2" name="Picture 2" descr="http://www.bugaga.ru/uploads/posts/2009-02/1233587373_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571612"/>
            <a:ext cx="7358114" cy="48780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277</Words>
  <Application>Microsoft Office PowerPoint</Application>
  <PresentationFormat>Экран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comPlus</dc:creator>
  <cp:lastModifiedBy>comPlus</cp:lastModifiedBy>
  <cp:revision>32</cp:revision>
  <dcterms:modified xsi:type="dcterms:W3CDTF">2020-01-27T18:36:55Z</dcterms:modified>
</cp:coreProperties>
</file>