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66" r:id="rId3"/>
    <p:sldId id="344" r:id="rId4"/>
    <p:sldId id="324" r:id="rId5"/>
    <p:sldId id="327" r:id="rId6"/>
    <p:sldId id="292" r:id="rId7"/>
    <p:sldId id="293" r:id="rId8"/>
    <p:sldId id="339" r:id="rId9"/>
    <p:sldId id="345" r:id="rId10"/>
    <p:sldId id="31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CCFF99"/>
    <a:srgbClr val="FFFF99"/>
    <a:srgbClr val="99FF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195" autoAdjust="0"/>
  </p:normalViewPr>
  <p:slideViewPr>
    <p:cSldViewPr>
      <p:cViewPr>
        <p:scale>
          <a:sx n="70" d="100"/>
          <a:sy n="70" d="100"/>
        </p:scale>
        <p:origin x="-2730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dLbl>
              <c:idx val="0"/>
              <c:layout>
                <c:manualLayout>
                  <c:x val="3.03891510252272E-3"/>
                  <c:y val="-1.8002686936463643E-2"/>
                </c:manualLayout>
              </c:layout>
              <c:showVal val="1"/>
            </c:dLbl>
            <c:dLbl>
              <c:idx val="1"/>
              <c:layout>
                <c:manualLayout>
                  <c:x val="3.03891510252272E-3"/>
                  <c:y val="-1.1251679335289842E-2"/>
                </c:manualLayout>
              </c:layout>
              <c:showVal val="1"/>
            </c:dLbl>
            <c:dLbl>
              <c:idx val="2"/>
              <c:layout>
                <c:manualLayout>
                  <c:x val="3.03891510252272E-3"/>
                  <c:y val="-2.7004030404695598E-2"/>
                </c:manualLayout>
              </c:layout>
              <c:showVal val="1"/>
            </c:dLbl>
            <c:dLbl>
              <c:idx val="3"/>
              <c:layout>
                <c:manualLayout>
                  <c:x val="3.03891510252272E-3"/>
                  <c:y val="-6.75100760117391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Нравятся вам спектакли к/т?</c:v>
                </c:pt>
                <c:pt idx="1">
                  <c:v>Хочешь ли знать историю к/т?</c:v>
                </c:pt>
                <c:pt idx="2">
                  <c:v>Хочешь ли стать актёром к/т?</c:v>
                </c:pt>
                <c:pt idx="3">
                  <c:v>Хочешь ли создать сам сказку?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dLbls>
            <c:dLbl>
              <c:idx val="0"/>
              <c:layout>
                <c:manualLayout>
                  <c:x val="1.0636202858829434E-2"/>
                  <c:y val="-2.0253022803521679E-2"/>
                </c:manualLayout>
              </c:layout>
              <c:showVal val="1"/>
            </c:dLbl>
            <c:dLbl>
              <c:idx val="1"/>
              <c:layout>
                <c:manualLayout>
                  <c:x val="1.0636202858829436E-2"/>
                  <c:y val="-2.2503358670579779E-3"/>
                </c:manualLayout>
              </c:layout>
              <c:showVal val="1"/>
            </c:dLbl>
            <c:dLbl>
              <c:idx val="2"/>
              <c:layout>
                <c:manualLayout>
                  <c:x val="1.8233490615136325E-2"/>
                  <c:y val="-1.1251679335289762E-2"/>
                </c:manualLayout>
              </c:layout>
              <c:showVal val="1"/>
            </c:dLbl>
            <c:dLbl>
              <c:idx val="3"/>
              <c:layout>
                <c:manualLayout>
                  <c:x val="1.0636202858829436E-2"/>
                  <c:y val="-6.7510076011739056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Нравятся вам спектакли к/т?</c:v>
                </c:pt>
                <c:pt idx="1">
                  <c:v>Хочешь ли знать историю к/т?</c:v>
                </c:pt>
                <c:pt idx="2">
                  <c:v>Хочешь ли стать актёром к/т?</c:v>
                </c:pt>
                <c:pt idx="3">
                  <c:v>Хочешь ли создать сам сказку?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shape val="box"/>
        <c:axId val="61276160"/>
        <c:axId val="61277696"/>
        <c:axId val="0"/>
      </c:bar3DChart>
      <c:catAx>
        <c:axId val="6127616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1277696"/>
        <c:crosses val="autoZero"/>
        <c:auto val="1"/>
        <c:lblAlgn val="ctr"/>
        <c:lblOffset val="100"/>
      </c:catAx>
      <c:valAx>
        <c:axId val="61277696"/>
        <c:scaling>
          <c:orientation val="minMax"/>
        </c:scaling>
        <c:axPos val="l"/>
        <c:majorGridlines/>
        <c:numFmt formatCode="General" sourceLinked="1"/>
        <c:tickLblPos val="nextTo"/>
        <c:crossAx val="612761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Нужен ли для детей к/т?</c:v>
                </c:pt>
                <c:pt idx="1">
                  <c:v>Развивает ли к/т ребёнка?</c:v>
                </c:pt>
                <c:pt idx="2">
                  <c:v>Поможете ли ребенку участвовать?</c:v>
                </c:pt>
                <c:pt idx="3">
                  <c:v>Сможете оказать помощь к/т?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23</c:v>
                </c:pt>
                <c:pt idx="2">
                  <c:v>21</c:v>
                </c:pt>
                <c:pt idx="3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dLbls>
            <c:dLbl>
              <c:idx val="0"/>
              <c:layout>
                <c:manualLayout>
                  <c:x val="1.7004711899768401E-2"/>
                  <c:y val="-5.2718073291405463E-3"/>
                </c:manualLayout>
              </c:layout>
              <c:showVal val="1"/>
            </c:dLbl>
            <c:dLbl>
              <c:idx val="1"/>
              <c:layout>
                <c:manualLayout>
                  <c:x val="1.391294609981048E-2"/>
                  <c:y val="-1.581542198742155E-2"/>
                </c:manualLayout>
              </c:layout>
              <c:showVal val="1"/>
            </c:dLbl>
            <c:dLbl>
              <c:idx val="2"/>
              <c:layout>
                <c:manualLayout>
                  <c:x val="1.236706319983154E-2"/>
                  <c:y val="-7.9077109937108099E-3"/>
                </c:manualLayout>
              </c:layout>
              <c:showVal val="1"/>
            </c:dLbl>
            <c:dLbl>
              <c:idx val="3"/>
              <c:layout>
                <c:manualLayout>
                  <c:x val="9.2752973998736568E-3"/>
                  <c:y val="-1.3179518322851292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Нужен ли для детей к/т?</c:v>
                </c:pt>
                <c:pt idx="1">
                  <c:v>Развивает ли к/т ребёнка?</c:v>
                </c:pt>
                <c:pt idx="2">
                  <c:v>Поможете ли ребенку участвовать?</c:v>
                </c:pt>
                <c:pt idx="3">
                  <c:v>Сможете оказать помощь к/т?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showVal val="1"/>
        </c:dLbls>
        <c:shape val="box"/>
        <c:axId val="68823680"/>
        <c:axId val="68866432"/>
        <c:axId val="0"/>
      </c:bar3DChart>
      <c:catAx>
        <c:axId val="6882368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8866432"/>
        <c:crosses val="autoZero"/>
        <c:auto val="1"/>
        <c:lblAlgn val="ctr"/>
        <c:lblOffset val="100"/>
      </c:catAx>
      <c:valAx>
        <c:axId val="68866432"/>
        <c:scaling>
          <c:orientation val="minMax"/>
        </c:scaling>
        <c:axPos val="l"/>
        <c:majorGridlines/>
        <c:numFmt formatCode="General" sourceLinked="1"/>
        <c:tickLblPos val="nextTo"/>
        <c:crossAx val="688236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5590-D70F-4221-A94C-12490DE7EF73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609-E40D-4ACC-B391-313DB2CB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5590-D70F-4221-A94C-12490DE7EF73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609-E40D-4ACC-B391-313DB2CB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5590-D70F-4221-A94C-12490DE7EF73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609-E40D-4ACC-B391-313DB2CB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5590-D70F-4221-A94C-12490DE7EF73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609-E40D-4ACC-B391-313DB2CB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5590-D70F-4221-A94C-12490DE7EF73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609-E40D-4ACC-B391-313DB2CB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5590-D70F-4221-A94C-12490DE7EF73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609-E40D-4ACC-B391-313DB2CB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5590-D70F-4221-A94C-12490DE7EF73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609-E40D-4ACC-B391-313DB2CB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5590-D70F-4221-A94C-12490DE7EF73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609-E40D-4ACC-B391-313DB2CB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5590-D70F-4221-A94C-12490DE7EF73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609-E40D-4ACC-B391-313DB2CB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5590-D70F-4221-A94C-12490DE7EF73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609-E40D-4ACC-B391-313DB2CB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5590-D70F-4221-A94C-12490DE7EF73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609-E40D-4ACC-B391-313DB2CB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A5590-D70F-4221-A94C-12490DE7EF73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6609-E40D-4ACC-B391-313DB2CB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100" b="1" dirty="0" smtClean="0"/>
              <a:t>МКОУ 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            «Андийская СОШ №2»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sz="3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   Тема</a:t>
            </a:r>
            <a:r>
              <a:rPr lang="ru-RU" sz="3400" b="1" dirty="0" smtClean="0">
                <a:solidFill>
                  <a:srgbClr val="002060"/>
                </a:solidFill>
              </a:rPr>
              <a:t>:  «Кукольный театр в нашей жизни»</a:t>
            </a:r>
          </a:p>
          <a:p>
            <a:pPr>
              <a:buNone/>
            </a:pPr>
            <a:endParaRPr lang="ru-RU" sz="3400" b="1" dirty="0" smtClean="0"/>
          </a:p>
          <a:p>
            <a:pPr>
              <a:buNone/>
            </a:pPr>
            <a:r>
              <a:rPr lang="ru-RU" sz="3400" b="1" dirty="0" smtClean="0"/>
              <a:t>   </a:t>
            </a:r>
            <a:r>
              <a:rPr lang="ru-RU" sz="3400" b="1" dirty="0" smtClean="0">
                <a:solidFill>
                  <a:srgbClr val="C00000"/>
                </a:solidFill>
              </a:rPr>
              <a:t>Цель:</a:t>
            </a:r>
            <a:r>
              <a:rPr lang="ru-RU" sz="3400" b="1" dirty="0" smtClean="0"/>
              <a:t>     </a:t>
            </a:r>
            <a:r>
              <a:rPr lang="ru-RU" sz="3400" b="1" dirty="0" smtClean="0">
                <a:solidFill>
                  <a:srgbClr val="002060"/>
                </a:solidFill>
              </a:rPr>
              <a:t>Изучить историю создания кукольного театра в родном интернате. </a:t>
            </a:r>
          </a:p>
          <a:p>
            <a:pPr>
              <a:buNone/>
            </a:pP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>
                <a:solidFill>
                  <a:srgbClr val="C00000"/>
                </a:solidFill>
              </a:rPr>
              <a:t>Задачи: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Познакомиться с историей создания кукольного театра в интернате;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Провести анкетирование и изучить мнения детей, родителей,  о кукольном театре;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Собрать воспоминания, фотографии учителей,  родителей,  детей  о кукольном театре;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Создать презентацию о работе кукольного театра ТЕРЕМОК".</a:t>
            </a:r>
          </a:p>
          <a:p>
            <a:pPr>
              <a:buNone/>
            </a:pPr>
            <a:r>
              <a:rPr lang="ru-RU" sz="34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643570" y="1600200"/>
            <a:ext cx="3214710" cy="45259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               </a:t>
            </a:r>
          </a:p>
          <a:p>
            <a:pPr>
              <a:buNone/>
            </a:pPr>
            <a:r>
              <a:rPr lang="ru-RU" b="1" dirty="0" smtClean="0"/>
              <a:t>               </a:t>
            </a:r>
            <a:r>
              <a:rPr lang="ru-RU" sz="6200" b="1" dirty="0" smtClean="0"/>
              <a:t>Социально- значимый</a:t>
            </a:r>
          </a:p>
          <a:p>
            <a:pPr>
              <a:buNone/>
            </a:pPr>
            <a:r>
              <a:rPr lang="ru-RU" sz="6200" b="1" dirty="0" smtClean="0"/>
              <a:t>                      проект </a:t>
            </a:r>
          </a:p>
          <a:p>
            <a:pPr>
              <a:buNone/>
            </a:pPr>
            <a:r>
              <a:rPr lang="ru-RU" sz="6200" b="1" dirty="0" smtClean="0"/>
              <a:t>        «Кукольный театр для </a:t>
            </a:r>
          </a:p>
          <a:p>
            <a:pPr>
              <a:buNone/>
            </a:pPr>
            <a:r>
              <a:rPr lang="ru-RU" sz="6200" b="1" dirty="0" smtClean="0"/>
              <a:t>                   малышей»</a:t>
            </a:r>
          </a:p>
          <a:p>
            <a:pPr>
              <a:buNone/>
            </a:pPr>
            <a:r>
              <a:rPr lang="ru-RU" sz="6200" b="1" dirty="0" smtClean="0"/>
              <a:t>         Выполнили учащиеся 7-9 классов под руководством учителя русского языка и        литературы            </a:t>
            </a:r>
            <a:r>
              <a:rPr lang="ru-RU" sz="7000" b="1" dirty="0" smtClean="0"/>
              <a:t>Ахмедовой </a:t>
            </a:r>
            <a:r>
              <a:rPr lang="ru-RU" sz="7000" b="1" dirty="0" err="1" smtClean="0"/>
              <a:t>Меседу</a:t>
            </a:r>
            <a:r>
              <a:rPr lang="ru-RU" sz="7000" b="1" dirty="0" smtClean="0"/>
              <a:t>                                          </a:t>
            </a:r>
            <a:r>
              <a:rPr lang="ru-RU" sz="7000" b="1" dirty="0" err="1" smtClean="0"/>
              <a:t>Джавпаровны</a:t>
            </a:r>
            <a:r>
              <a:rPr lang="ru-RU" sz="7000" b="1" dirty="0" smtClean="0"/>
              <a:t>.</a:t>
            </a:r>
            <a:r>
              <a:rPr lang="ru-RU" sz="72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          </a:t>
            </a:r>
            <a:r>
              <a:rPr lang="ru-RU" sz="6000" b="1" dirty="0" smtClean="0">
                <a:solidFill>
                  <a:srgbClr val="C00000"/>
                </a:solidFill>
              </a:rPr>
              <a:t>Срок реализации: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               март-май 2017г.</a:t>
            </a:r>
            <a:endParaRPr lang="ru-RU" sz="6000" b="1" dirty="0" smtClean="0"/>
          </a:p>
          <a:p>
            <a:pPr>
              <a:buNone/>
            </a:pPr>
            <a:endParaRPr lang="ru-RU" sz="7000" dirty="0"/>
          </a:p>
        </p:txBody>
      </p:sp>
      <p:pic>
        <p:nvPicPr>
          <p:cNvPr id="8" name="Рисунок 7" descr="C:\Users\1\AppData\Local\Temp\Rar$DRa0.444\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2148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1\Desktop\анди\Анди Месед\IMG_20190131_120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85860"/>
            <a:ext cx="578647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5857916" cy="43971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Итоги нашего проекта: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1. Все и дети, и родители, и педагоги любят кукольный театр. И каждый хочет помочь в дальнейшем развитии нашего  театра.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2. Мы после работы в этом проекте убедились, что кукольный театр очень нужен для детей. Пусть после нашего выпуска другие дети занимаются и развиваются в нём.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ezimeni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14546" y="274638"/>
            <a:ext cx="4214842" cy="515462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Тема</a:t>
            </a:r>
            <a:r>
              <a:rPr lang="ru-RU" sz="1800" b="1" dirty="0" smtClean="0">
                <a:solidFill>
                  <a:srgbClr val="002060"/>
                </a:solidFill>
              </a:rPr>
              <a:t>:  «Кукольный театр для малышей»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</a:t>
            </a:r>
            <a:r>
              <a:rPr lang="ru-RU" sz="1800" b="1" dirty="0" smtClean="0">
                <a:solidFill>
                  <a:srgbClr val="C00000"/>
                </a:solidFill>
              </a:rPr>
              <a:t>Цель:</a:t>
            </a:r>
            <a:r>
              <a:rPr lang="ru-RU" sz="1800" b="1" dirty="0" smtClean="0"/>
              <a:t> создание положительных эмоций через театрально-игровые приёмы, как метод психологической разгрузки для детей, посещающих дошкольное учреждение    </a:t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Задачи: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подготовить творческой группе учащихся 7-9 классов, которая хочет заботится о дошколятах. Театральные постановки известных народных сказок, подготовить игровую программу развивающих игр для детей дошкольного возраста.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Срок реализации :март-май 2017г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072362" cy="5111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Анкетирование детей и родителей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85720" y="1000108"/>
          <a:ext cx="507209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714744" y="3357562"/>
          <a:ext cx="478634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215370" cy="607223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Изучив анкеты мы пришли к таким </a:t>
            </a:r>
            <a:r>
              <a:rPr lang="ru-RU" sz="2400" b="1" dirty="0" smtClean="0">
                <a:solidFill>
                  <a:srgbClr val="C00000"/>
                </a:solidFill>
              </a:rPr>
              <a:t>выводам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Всем детям нравятся сказочные спектакли кукольного театра.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 Не все дети знают историю создания кукольного театра.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  Почти все хотят стать актёрами.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 Дети хотят придумывать и поставить свои сказки.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Все родители считают, что кукольный театр нужен для детей,   так как он развивает их.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Большинство родителей хотят помочь своим детям выступать с куклами и  оказать помощь театру.</a:t>
            </a:r>
          </a:p>
          <a:p>
            <a:pPr marL="514350" indent="-514350" algn="just"/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3786214" cy="328614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 истории кукольного театра были поставлена сказок: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 err="1" smtClean="0">
                <a:solidFill>
                  <a:srgbClr val="C00000"/>
                </a:solidFill>
              </a:rPr>
              <a:t>Снегурушка</a:t>
            </a:r>
            <a:r>
              <a:rPr lang="ru-RU" sz="3200" b="1" dirty="0" smtClean="0">
                <a:solidFill>
                  <a:srgbClr val="C00000"/>
                </a:solidFill>
              </a:rPr>
              <a:t> и лиса»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1" name="Picture 3" descr="P3250233 -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66"/>
            <a:ext cx="439047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P3250234 - коп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714752"/>
            <a:ext cx="503756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142853"/>
            <a:ext cx="7772400" cy="57150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 лукоморья дуб зелёный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P32502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785794"/>
            <a:ext cx="485745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3250260 - коп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4821241" cy="278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P32502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928802"/>
            <a:ext cx="35242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1\Desktop\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Зайкина</a:t>
            </a:r>
            <a:r>
              <a:rPr lang="ru-RU" sz="2800" b="1" dirty="0" smtClean="0">
                <a:solidFill>
                  <a:srgbClr val="002060"/>
                </a:solidFill>
              </a:rPr>
              <a:t> избушка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Documents\ФОТО ТЕЛЕФОН МАЙ 2015\IMG_20150424_1315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5918200" cy="28829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000504"/>
            <a:ext cx="5513403" cy="267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  <p:pic>
        <p:nvPicPr>
          <p:cNvPr id="2050" name="Picture 2" descr="C:\Users\1\Desktop\анди\Анди Месед\IMG_20190131_120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586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233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МКОУ               «Андийская СОШ №2»    </vt:lpstr>
      <vt:lpstr>Тема:  «Кукольный театр для малышей»     Цель: создание положительных эмоций через театрально-игровые приёмы, как метод психологической разгрузки для детей, посещающих дошкольное учреждение     Задачи: подготовить творческой группе учащихся 7-9 классов, которая хочет заботится о дошколятах. Театральные постановки известных народных сказок, подготовить игровую программу развивающих игр для детей дошкольного возраста.  Срок реализации :март-май 2017г</vt:lpstr>
      <vt:lpstr>Слайд 3</vt:lpstr>
      <vt:lpstr>Анкетирование детей и родителей</vt:lpstr>
      <vt:lpstr>Слайд 5</vt:lpstr>
      <vt:lpstr>В истории кукольного театра были поставлена сказок: «Снегурушка и лиса»</vt:lpstr>
      <vt:lpstr>У лукоморья дуб зелёный </vt:lpstr>
      <vt:lpstr>Зайкина избушка</vt:lpstr>
      <vt:lpstr>Слайд 9</vt:lpstr>
      <vt:lpstr>Итоги нашего проекта: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интернат</dc:creator>
  <cp:lastModifiedBy>1</cp:lastModifiedBy>
  <cp:revision>42</cp:revision>
  <dcterms:created xsi:type="dcterms:W3CDTF">2016-01-10T08:37:42Z</dcterms:created>
  <dcterms:modified xsi:type="dcterms:W3CDTF">2019-02-01T14:19:49Z</dcterms:modified>
</cp:coreProperties>
</file>